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9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78" y="-2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47369BA-06EA-479F-B278-C453D0D2C08A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992C236-625F-4D08-8AAA-6E480EA34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41690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C7BA3B-9FBB-467C-A250-3F4E67A47A6B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5988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1F32-00A4-41F8-B5CB-92A1AE09334B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8ABE1-491E-4D1E-8074-86CD4C6106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622709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1F32-00A4-41F8-B5CB-92A1AE09334B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8ABE1-491E-4D1E-8074-86CD4C6106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970962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1F32-00A4-41F8-B5CB-92A1AE09334B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8ABE1-491E-4D1E-8074-86CD4C6106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814829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1F32-00A4-41F8-B5CB-92A1AE09334B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8ABE1-491E-4D1E-8074-86CD4C6106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789782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1F32-00A4-41F8-B5CB-92A1AE09334B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8ABE1-491E-4D1E-8074-86CD4C6106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22839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1F32-00A4-41F8-B5CB-92A1AE09334B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8ABE1-491E-4D1E-8074-86CD4C6106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9117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1F32-00A4-41F8-B5CB-92A1AE09334B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8ABE1-491E-4D1E-8074-86CD4C6106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1064111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1F32-00A4-41F8-B5CB-92A1AE09334B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8ABE1-491E-4D1E-8074-86CD4C6106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3255045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1F32-00A4-41F8-B5CB-92A1AE09334B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8ABE1-491E-4D1E-8074-86CD4C6106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0219751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1F32-00A4-41F8-B5CB-92A1AE09334B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8ABE1-491E-4D1E-8074-86CD4C6106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3698749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C001F32-00A4-41F8-B5CB-92A1AE09334B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A88ABE1-491E-4D1E-8074-86CD4C6106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32567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001F32-00A4-41F8-B5CB-92A1AE09334B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88ABE1-491E-4D1E-8074-86CD4C61062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6977335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6.png"/><Relationship Id="rId13" Type="http://schemas.openxmlformats.org/officeDocument/2006/relationships/image" Target="../media/image11.jpeg"/><Relationship Id="rId3" Type="http://schemas.openxmlformats.org/officeDocument/2006/relationships/image" Target="http://www.google.com/url?source=imgres&amp;ct=tbn&amp;q=http://www.mycostaricaplasticsurgery.com/images/costaRica/Arenal%2520Volcano.jpg&amp;sa=X&amp;ei=3sZQTNOgC4eglAeGwcXOCQ&amp;ved=0CAUQ8wc4Ew&amp;usg=AFQjCNFOrocu9QVkMgxwqNhvbWNEDja_wQ" TargetMode="External"/><Relationship Id="rId7" Type="http://schemas.openxmlformats.org/officeDocument/2006/relationships/image" Target="../media/image5.jpeg"/><Relationship Id="rId12" Type="http://schemas.openxmlformats.org/officeDocument/2006/relationships/image" Target="../media/image10.jpeg"/><Relationship Id="rId2" Type="http://schemas.openxmlformats.org/officeDocument/2006/relationships/image" Target="../media/image1.jpeg"/><Relationship Id="rId16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wmf"/><Relationship Id="rId11" Type="http://schemas.openxmlformats.org/officeDocument/2006/relationships/image" Target="../media/image9.jpeg"/><Relationship Id="rId5" Type="http://schemas.openxmlformats.org/officeDocument/2006/relationships/image" Target="../media/image3.wmf"/><Relationship Id="rId15" Type="http://schemas.openxmlformats.org/officeDocument/2006/relationships/image" Target="../media/image13.jpeg"/><Relationship Id="rId10" Type="http://schemas.openxmlformats.org/officeDocument/2006/relationships/image" Target="../media/image8.jpeg"/><Relationship Id="rId4" Type="http://schemas.openxmlformats.org/officeDocument/2006/relationships/image" Target="../media/image2.jpeg"/><Relationship Id="rId9" Type="http://schemas.openxmlformats.org/officeDocument/2006/relationships/image" Target="../media/image7.png"/><Relationship Id="rId14" Type="http://schemas.openxmlformats.org/officeDocument/2006/relationships/image" Target="../media/image12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jpeg"/><Relationship Id="rId13" Type="http://schemas.openxmlformats.org/officeDocument/2006/relationships/image" Target="../media/image24.jpeg"/><Relationship Id="rId3" Type="http://schemas.openxmlformats.org/officeDocument/2006/relationships/image" Target="http://www.google.com/url?source=imgres&amp;ct=tbn&amp;q=http://www.neweragalapagos.org/conf/images/galapagos_islands.gif&amp;sa=X&amp;ei=tbdQTPnoNoKdlgeen_juCQ&amp;ved=0CAUQ8wc4GA&amp;usg=AFQjCNF9pjYgGpXrqCqn2RTbLfCgx-WHIA" TargetMode="External"/><Relationship Id="rId7" Type="http://schemas.openxmlformats.org/officeDocument/2006/relationships/image" Target="../media/image18.wmf"/><Relationship Id="rId12" Type="http://schemas.openxmlformats.org/officeDocument/2006/relationships/image" Target="../media/image23.jpeg"/><Relationship Id="rId2" Type="http://schemas.openxmlformats.org/officeDocument/2006/relationships/image" Target="../media/image15.gif"/><Relationship Id="rId16" Type="http://schemas.openxmlformats.org/officeDocument/2006/relationships/image" Target="../media/image2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7.wmf"/><Relationship Id="rId11" Type="http://schemas.openxmlformats.org/officeDocument/2006/relationships/image" Target="../media/image22.jpeg"/><Relationship Id="rId5" Type="http://schemas.openxmlformats.org/officeDocument/2006/relationships/image" Target="http://www.google.com/url?source=imgres&amp;ct=tbn&amp;q=http://www.cuscotouristinformation.com/pictures/galapagos/p171542-Galapagos_Islands-Our_first_sea_lion.jpg&amp;sa=X&amp;ei=7bdQTP-iA4GClAekmNDLCQ&amp;ved=0CAUQ8wc4Kw&amp;usg=AFQjCNH6TeQtK3JX7MO6JcCIpbyVGtMzrw" TargetMode="External"/><Relationship Id="rId15" Type="http://schemas.openxmlformats.org/officeDocument/2006/relationships/image" Target="../media/image26.jpeg"/><Relationship Id="rId10" Type="http://schemas.openxmlformats.org/officeDocument/2006/relationships/image" Target="../media/image21.jpeg"/><Relationship Id="rId4" Type="http://schemas.openxmlformats.org/officeDocument/2006/relationships/image" Target="../media/image16.jpeg"/><Relationship Id="rId9" Type="http://schemas.openxmlformats.org/officeDocument/2006/relationships/image" Target="../media/image20.jpeg"/><Relationship Id="rId14" Type="http://schemas.openxmlformats.org/officeDocument/2006/relationships/image" Target="../media/image25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png"/><Relationship Id="rId13" Type="http://schemas.openxmlformats.org/officeDocument/2006/relationships/image" Target="../media/image38.jpeg"/><Relationship Id="rId3" Type="http://schemas.openxmlformats.org/officeDocument/2006/relationships/image" Target="../media/image28.wmf"/><Relationship Id="rId7" Type="http://schemas.openxmlformats.org/officeDocument/2006/relationships/image" Target="../media/image32.jpeg"/><Relationship Id="rId12" Type="http://schemas.openxmlformats.org/officeDocument/2006/relationships/image" Target="../media/image3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1.jpeg"/><Relationship Id="rId11" Type="http://schemas.openxmlformats.org/officeDocument/2006/relationships/image" Target="../media/image36.jpeg"/><Relationship Id="rId5" Type="http://schemas.openxmlformats.org/officeDocument/2006/relationships/image" Target="../media/image30.wmf"/><Relationship Id="rId15" Type="http://schemas.openxmlformats.org/officeDocument/2006/relationships/image" Target="../media/image40.jpeg"/><Relationship Id="rId10" Type="http://schemas.openxmlformats.org/officeDocument/2006/relationships/image" Target="../media/image35.jpeg"/><Relationship Id="rId4" Type="http://schemas.openxmlformats.org/officeDocument/2006/relationships/image" Target="../media/image29.wmf"/><Relationship Id="rId9" Type="http://schemas.openxmlformats.org/officeDocument/2006/relationships/image" Target="../media/image34.jpeg"/><Relationship Id="rId14" Type="http://schemas.openxmlformats.org/officeDocument/2006/relationships/image" Target="../media/image39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46.wmf"/><Relationship Id="rId3" Type="http://schemas.openxmlformats.org/officeDocument/2006/relationships/image" Target="http://www.google.com/url?source=imgres&amp;ct=tbn&amp;q=http://www.global-travel.co.uk/images/tikal_6.jpg&amp;sa=X&amp;ei=f8xQTLW4O4WClAeRuunqCQ&amp;ved=0CAUQ8wc4Og&amp;usg=AFQjCNGZ4ezv9Dx97SJD7i0mR0S9fqdcfQ" TargetMode="External"/><Relationship Id="rId7" Type="http://schemas.openxmlformats.org/officeDocument/2006/relationships/image" Target="../media/image45.wmf"/><Relationship Id="rId2" Type="http://schemas.openxmlformats.org/officeDocument/2006/relationships/image" Target="../media/image4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4.wmf"/><Relationship Id="rId5" Type="http://schemas.openxmlformats.org/officeDocument/2006/relationships/image" Target="../media/image43.wmf"/><Relationship Id="rId4" Type="http://schemas.openxmlformats.org/officeDocument/2006/relationships/image" Target="../media/image42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53.jpeg"/><Relationship Id="rId13" Type="http://schemas.openxmlformats.org/officeDocument/2006/relationships/image" Target="../media/image58.jpeg"/><Relationship Id="rId3" Type="http://schemas.openxmlformats.org/officeDocument/2006/relationships/image" Target="../media/image48.wmf"/><Relationship Id="rId7" Type="http://schemas.openxmlformats.org/officeDocument/2006/relationships/image" Target="../media/image52.jpeg"/><Relationship Id="rId12" Type="http://schemas.openxmlformats.org/officeDocument/2006/relationships/image" Target="../media/image57.jpeg"/><Relationship Id="rId2" Type="http://schemas.openxmlformats.org/officeDocument/2006/relationships/image" Target="../media/image47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1.jpeg"/><Relationship Id="rId11" Type="http://schemas.openxmlformats.org/officeDocument/2006/relationships/image" Target="../media/image56.jpeg"/><Relationship Id="rId5" Type="http://schemas.openxmlformats.org/officeDocument/2006/relationships/image" Target="../media/image50.png"/><Relationship Id="rId10" Type="http://schemas.openxmlformats.org/officeDocument/2006/relationships/image" Target="../media/image55.jpeg"/><Relationship Id="rId4" Type="http://schemas.openxmlformats.org/officeDocument/2006/relationships/image" Target="../media/image49.wmf"/><Relationship Id="rId9" Type="http://schemas.openxmlformats.org/officeDocument/2006/relationships/image" Target="../media/image54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65.jpeg"/><Relationship Id="rId3" Type="http://schemas.openxmlformats.org/officeDocument/2006/relationships/image" Target="../media/image60.wmf"/><Relationship Id="rId7" Type="http://schemas.openxmlformats.org/officeDocument/2006/relationships/image" Target="../media/image64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10" Type="http://schemas.openxmlformats.org/officeDocument/2006/relationships/image" Target="../media/image67.jpeg"/><Relationship Id="rId4" Type="http://schemas.openxmlformats.org/officeDocument/2006/relationships/image" Target="../media/image61.wmf"/><Relationship Id="rId9" Type="http://schemas.openxmlformats.org/officeDocument/2006/relationships/image" Target="../media/image66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73.png"/><Relationship Id="rId3" Type="http://schemas.openxmlformats.org/officeDocument/2006/relationships/image" Target="http://www.google.com/url?source=imgres&amp;ct=tbn&amp;q=http://buildingthenewpanamacanal.com/files/2010/03/Building-the-New-Panama-Canal.JPG&amp;sa=X&amp;ei=fcdQTM7NAoaBlAeJoYXoCQ&amp;ved=0CAUQ8wc4HA&amp;usg=AFQjCNGy7bQkspYJBYUwtBzmd82_tuyQTg" TargetMode="External"/><Relationship Id="rId7" Type="http://schemas.openxmlformats.org/officeDocument/2006/relationships/image" Target="../media/image72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1.wmf"/><Relationship Id="rId11" Type="http://schemas.openxmlformats.org/officeDocument/2006/relationships/image" Target="../media/image76.jpeg"/><Relationship Id="rId5" Type="http://schemas.openxmlformats.org/officeDocument/2006/relationships/image" Target="../media/image70.wmf"/><Relationship Id="rId10" Type="http://schemas.openxmlformats.org/officeDocument/2006/relationships/image" Target="../media/image75.jpeg"/><Relationship Id="rId4" Type="http://schemas.openxmlformats.org/officeDocument/2006/relationships/image" Target="../media/image69.wmf"/><Relationship Id="rId9" Type="http://schemas.openxmlformats.org/officeDocument/2006/relationships/image" Target="../media/image7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7772400" cy="1470025"/>
          </a:xfrm>
        </p:spPr>
        <p:txBody>
          <a:bodyPr>
            <a:normAutofit/>
          </a:bodyPr>
          <a:lstStyle/>
          <a:p>
            <a:r>
              <a:rPr lang="es-ES" sz="4000" dirty="0">
                <a:latin typeface="Elephant" pitchFamily="18" charset="0"/>
              </a:rPr>
              <a:t>Costa Rica</a:t>
            </a:r>
            <a:endParaRPr lang="en-US" sz="4000" dirty="0">
              <a:latin typeface="Elephant" pitchFamily="18" charset="0"/>
            </a:endParaRPr>
          </a:p>
        </p:txBody>
      </p:sp>
      <p:pic>
        <p:nvPicPr>
          <p:cNvPr id="7170" name="Picture 2" descr="http://www.google.com/url?source=imgres&amp;ct=tbn&amp;q=http://www.mycostaricaplasticsurgery.com/images/costaRica/Arenal%2520Volcano.jpg&amp;sa=X&amp;ei=3sZQTNOgC4eglAeGwcXOCQ&amp;ved=0CAUQ8wc4Ew&amp;usg=AFQjCNFOrocu9QVkMgxwqNhvbWNEDja_wQ"/>
          <p:cNvPicPr>
            <a:picLocks noChangeAspect="1" noChangeArrowheads="1"/>
          </p:cNvPicPr>
          <p:nvPr/>
        </p:nvPicPr>
        <p:blipFill>
          <a:blip r:embed="rId2" r:link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37155" y="1595976"/>
            <a:ext cx="2907768" cy="218035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2" name="Picture 2" descr="C:\Documents and Settings\Owner\Local Settings\Temporary Internet Files\Content.IE5\BZOYL4W7\MP900362650[1].jp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02914" y="188640"/>
            <a:ext cx="2069494" cy="12382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Documents and Settings\Owner\Local Settings\Temporary Internet Files\Content.IE5\GWZLNIR3\MC900013495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69514" y="399328"/>
            <a:ext cx="1296021" cy="122947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5" name="Picture 5" descr="C:\Documents and Settings\Owner\Local Settings\Temporary Internet Files\Content.IE5\ID9TKFDP\MC900015907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01734" y="6479398"/>
            <a:ext cx="484418" cy="3786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C:\Documents and Settings\Owner\Local Settings\Temporary Internet Files\Content.IE5\UQS3QGMO\MP910221089[1]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8293" y="4805205"/>
            <a:ext cx="1532388" cy="195735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2" descr="data:image/jpeg;base64,/9j/4AAQSkZJRgABAQAAAQABAAD/2wCEAAkGBhQSERQUExQWFBQWGBgYFxgYGBoYGBgcGBcVGBkYGhsYHCYeGhkjHBcUIC8gJCcpLCwsFx4xNTAqNSYsLCkBCQoKDgwOGg8PGiwkHyQsLCwsLCwsLCwsLCwsLCwsLCwsLCksLCwsLCwsLCwsLCwsLCwsLCksLCksLCwsLCwsLP/AABEIAMcA/QMBIgACEQEDEQH/xAAcAAABBQEBAQAAAAAAAAAAAAAEAAIDBQYHAQj/xABCEAABAgQDBQYEAwcBCAMAAAABAhEAAwQhEjFBBSJRYXEGE4GRobEywdHwB0LhFCNSYnKC8TMVJENTkqKywmOz0v/EABkBAAMBAQEAAAAAAAAAAAAAAAECAwAEBf/EACkRAAICAgMAAgAFBQEAAAAAAAABAhEDIRIxQRNRBBQiMnFCYZHR4SP/2gAMAwEAAhEDEQA/AOHPE9PJKlADM8294gSIkTMYxgO/Cwp5Mt1JxrAAcDC+Ih2e7DMX6wZs+vXJlrQhak94gOkEgKcjNjfKKVSiz66l7l4fTzFJUCksRccmjSaISg36X0jaqpKpgYsQykKJBIsUk+YOXvFHUF1Yibkkn6MIkxBZJbeLnxbra8CkMx4iJpbsGPGou/SSXOY5Pz5wfTq3nO7cF9Og4BorQkgPoTB9BOAckAtxBI0H1hZrWjZVq0X0rZmEJUmYlZYunCQQ5bCoGw4g9cmi9lzAECzHIgZmzWOZ/WKqVLZe67HJQDjewgcxfNyRHiKi6nyD2txzf+H6RzqNqzz0m9l7RbYUj4eCtfK2VnjcdnNtIxIxJU2Fyo6qUC6mdwk+guTlHPJCGKSThw8ALng+Xic2jTbEebMQkEhxlc3IGIi72GI53bhlSDaZaFp9naaSbiSDxycN7xPFfseeTLSlQIKUgOQwVbMdfnBVTUpQHUQBk5yc5R036einolxQ0TBxilO1ZIViUp+JFw+dm8oFm7Zp5y91RYOCRu6WAOY19tYnLLFeiuaNMDHsV9JWywgMoBNkgkvfg51tB4MUTHTs9hqjDoGnlnU2XNoJmTYnEVO0dlqKcUogLGalJKy2bABQLuBrcWMQjaq1koRne4CiyXAdzu5uH5GChLWUL7ua6yQXWnEkaMBZh93iTakC7OUduNvz0rkEiWjEcSmTvMGICklRRi3jiwlyFMbZ5TaPaFXfYpagwLoZe6nFvLCSQklGImynNmc633b6mVKmLFbNRMWQVS0ywAxNhiS6WBCQQXU17HKOdSZmBN0YlaAPxu552LC0ScW1o4c0ZSbo0u1O29UoJBnLKhMRMSCbFSCClgQxPIg53jN1clUyYqYoYEqJICTYOSwHK7Q9U5isqDlnTdz4+Yt6QHPr1FnKjyex68dDASa6IwU/P8/6EamWksQS/Q298+mcV8xeYADdPv7ESz5juwubEvly9DDUSSbnQcPsamKpVs64RUdk9gARhLp1NxnkOr/bQNPKSrhYNx8eJgyalGJrEMlhmdLHiWPn0gZVIo5pYJ1tkb+JgRaNBrtiXJAQSL5cPK2XjygUgae8FrlvkbX/AF94gUgaWHvDplIsmq6UoL2GZ6sdBwygAxt52yAXJQDizIJwh72BL5ZPeKCp7PkYlpUkI0xli1vmQInjzJ9kcH4mMtMpwYmlzgMw8QQgYvR2NWFhQOQY6jMHh8ommBBVuggMGfMFhiFsw7tygNByZwYnSTa13Nms1rvrr5QrRJokXTEslLl3JAzyfTlDqVLPvbocAuxcgnkdPaCaQ4gbkWKXGYB+US7O2YVomAFIISVb5w4ghrIvdZcMNcomn4R5X+lms71EmVITKEwFUopWogALSpaFpIIJL2Iw5AMQ7wGmXLYklYUbbpABc2Zkj+YZ2tnFNSTO+WpASokElsaQFHEzDQBrvyi4FKSl0owFIBUkhTsV4QRnkcPmTAp2RlCV2FmkTKISmYVowpIUGY4r2BvYM7nPEM2c6hqHmJLkYLhSeIYhrcQM+Bivp5YVLUFEpmYSoXBSQnDdRWQXu7C/DhHlHtiWhXdzVFIwpONICwQQ+MpsQ4Itnnyib29A4cmde7OdqSolE4BS/iQz415uGD3GelukEzdoTFd3MLqQtRKGsEWIJKvy5nP+ARhqTZ02WZM+R+8CwpSSlaZX+koS1ElbN8QYByXytGm7S1kxEqXTy0mpqVqVLUnGqyWxKVhSbXZiRkDBSnLvwsubWxVk1SAqYJgmS8QYqWla8mISBoGNyNMrQNP2oEAYSkDAFFJSA5U7jFhKmLq6EHxjndkZy6eWoYqechJVPSAhZUkd5hCcX5lYRmWvyvSqVLQiSsrUe+VhSGBWU97g3l2ub7wGhbWJOMlLrvrf/BXGa60brZe0MSBLUlBTgJQkOFgslmBJIzYNwJ1i22f2hSCmXNxJWwCcQ3lW4FiTnkNIz3YpQWVFctCSlIFgXJM2cl1ubkplJPjBK5qV14Xb4VpYsz5EtqS5fpHRHFl07S/sXjaSt7NgatOHFiATe55Z+xjP7Q7Xy0qZLqDKcgEEFKQokYwEsElzeDNq7REuSuYWZKFE+QjkOxduLnVFdJxlSZsielIJcYhLBTbjum/OLyi+kNKfSLrbfb1LUykTDKClqJWpBUlkk2KEFyd4Ndj4xBMq50xAXL2jNmpCQCQpDEb26pIBfoq8c/rqxCZFP3gKsN/H7GUW1HTGYmWZGIBSS4SyWvc2tldy+cRyKqoWEuXaJNpyzPm45gK/hutRVm5IvzOQAyyF4qK1H+opG6ngAU/Co5g3tw8Y0FaVd1iBwhLJSCScKUghzdip23icmjM7QqCsFONa06hTXe/5d0B8oROwZFUWUte5xPvWtYPzNuZ9IGppTpIF1OPDSD51Aq+r6FQdrZh7QpOzJgBZKjiDA3wnPI2BbO8HmkjlWRKNFQZbKVxv4ZjziVQ+EAk+I1z55/ecGJ2erMpDO4dQvysSc3j0oXiA3WdjYG1jmRbNo3KyjyIEIUBZiXzZ1BrB24u0eTpqiQga6cyPaD5cslJZIDuN4/ABoH1fXSBZZ+JRdgW3S2mhIu49IFgjJPf0QS6JSrDxVpl75Q6bJQDcqJ9PCPamrUrXCOD2A5sc4CmTSDY9YdKTLRUpdm5K0gbr7zgEXSbOcruH1GviQqpUqYgpWpQAI/NkbnCUAWLDRsonTVIKWtLNyTnaxs+lyLn0iSl2ZLC1lkzEm+8xN1PYjVhYcMo5EqOGKUXqzFbSpsCrEKBuCA1uhyPKB0dY1HaHZcsd4qXiP5vh3WDJABNwLjJ/KMq0d0JckeninziSBLEPlBM2awDcBm3G/mzRBJm6QUSktujqBGb3sEnT2GUFeSXYB7MEhmf0ies2lPkYShZS4LFLg3Z3Y4SbCK2nQElw7QbtWrJSlIZiHZgdTe+UT/qOdr/0VLRXVa0qUVpSEA/ld2tduUbPYO1qiodBWkmYhMpSl4MakIJUwUou7quxdQYZiMPUDI/ekQIUXEV42jpcbRpO1FHVU8xaZqJiAVEILnAoDUNYuGMaL8PJEpSkTJjLUgLUcbKSAkYZaWIYnEom75ARDtBaqldBLJbcubixwgktrYxfdmqWVRTZgKcSZUtS5wYHQrCUqJfCAwcal4bikQ5KlQF2nmyp9RUIIATKXgRhSGTgCbpSCzqIJNrvHQ+yteldLRTSHmSpcxJXq2JcsueLgHqTHHqmT3lSZhJCF4ivAXUcTuz63aOrdjdmhdH/ALuT3Ilrw4hvB5pUxHHOI4pLk6/kEHtu7LyprsdPVrc/6MlI8Zal+yx5xyqgr/2mqpJQSAJK5UsZmyZyjfi+Il7R1ampno56HGJWBDnL/RkoGnERzbshR93WJSoAq71J1thWfPV+otDZnXH+QzttG67MVbCcrLfSP+mUon1WYD7O1veVOI2G8wOZKlJPWwHrEGzKnDKml/zLL/2gfKKPY9Uf2iUeYe/9EZZHaRoy6s6vThM2nWlYBCkEH5RzTs5slKa5K05EzQR/Ce7SS51stIjc7NqmlHkg+4jAbLqymrBJ+Jcy3VEr0tnFpVyTDJrRl1yUABKg9poAIcA7wSfNor6LaP7OBhKjdRw5JxEM9rsLBoK7QBwoN+dQclsLqLmKRNKCCcTtkxwnJ34mOWRJSa9NEe2uJCkrwpLNdN3LXSCW8WeKqt2mThFlEgEZAEF+GQBEU02mUbm/X9c4ECsBJuRbycWEKsabseuemy/pahF1E4il3YCz5H2NrxFP2koKDMxLXvlq63t4RUoGErPAOzZuzdP8xMtIINnZi/Mi56XhnBE3iSZNKUoF2zzL5tn46+BglErdNgGIYKewa7kXPh8mgAoJKAGPEZZHwi32fSl1bxAui4BcuWw4srAi/PrCTdE8tLZWLmEABiEuSxKt43BKieuVs4hnTFKXvHjbQAZARZ11OkXJCCzs6iToTwzTlxeKeYvO7cmLtYn2A84aG9lMbUlaIKiYeN9fDS1oGXnEq9eP3pDJqbx0I7Y6LugrwC5SFNk53tB46WaLVJIWAhROMBLBywJ0wgubA2tozxlqNYxXdnGQ9M40myq2WUsoq3TiYrCUuTnhZsgHc8Osc2SNdHNOFSsK2hWpEshKpZVL+IKB3mdmKbGztwzjGqnYlFSszqzegi/27QYsJSpIDEkEIBDME4lPqDZs2ytGaKWMUxJUVwpNX6Sd2x+cESwx4nhp5x7RICnSrPNJ58D1hLlFCrePLWGbvQ0tjZkxsgxyL/pD5RBLEOSABmWdiWHEvHk6UTcC2rfdoUn4gdUs4yLJa44ZRvARaqyy29RgCww4UpBF7qFlN6ecUMsXjedspDyZRA+MTFDibpu+rjyjG0cp5kvmR7tC4JckMnVo6Hs1jVUqVAMimu+lyX84NTMwS9oFTYynCDmQFJCSL9DAGzqcCtBX8KZI8d5IA9YK27TKSicZpYzFIw5gqCgsggaDXoRHRJ0jlvRUUkvEl/yi5DXOti1ukdd/DSc1CzuCFl/P0jmuzNmJEhalLJJulH8QcCx1z04R0r8LpT0id2zzE30ysY4vwbuUg4lQ7aaiiWUizzpXqZfyaOebJmk16Cf+aT4uS/tHYO0eygtIw3mJwrw8cDHpknKOM7BqgaxF3BWsmyT+VWanxA6N7R05tuNDzTs0dBO/cTCxLlf/ALRRbPqCJstJGRAz/pswyi2A/wB2UBkys7X3vrAfZGUk1e+ELCUhrOH3W0F+sSSbmkT5StI29JNGAj+RXv8ApHPdn1Cv2lDJNlrcjIPhuS/hHTjSJ7xhZJGXK7tGW7NyJSKmanAWxsjCSSQSHcFwQBd+cdMo7RSRiNrSMUxgpIBUp81HO7XAfPPhFRLoGQ5WdWyBZ20cgRufxCpEyJsvuwUgAqF2O+TiNxfSMfVUCVAKxq4FL+bNpqY556bQjWiprH0BTZ3Llxkd4u2uUCy5SXRu5KcnkzgB+kHhYUGDEsbEaO4L+fnAglsWOZcAuQMsw1wfpC9CrQOSSldxcfCNc79LmJqVT48OqQbs7A34+kTSESUsC6zxJASdM1NaJv8AaKSSnAkgBs34ap0yEZy+kJOb2lEjlyS2d8WrXGgvbUQbN2grEoKJUAA72LNYOM+DnPnCoGIfCL31wjN8unpBVNTucG7LBd1kugvpYktceYiN+sgrlKqKask3JB6asDcZ5cDm0VqpxIbUFiXz005/KLutpxkBa5JKWOrPwyMU6kBLgt/b0yHPSLQZ1Y34yLumz9YhWjifUfSPZ1SSdRw09BEXdnX1iqX2dUU+2TKnYWulY+JhiAB4ZDlk8CqmQ148h6K0hxh0scYaEw+UM4zMwqlQVLSwuSw6xbr2cGe4LXtfRvnAFDNGSgwAJe+jesX1GQUqIVZP8TqIIY2bTTjaIy7IyKNNEsqUkA4sgBqQbDiS8FbOoVnE6DuAk2IAItc87Bub6QRS1CcTrUkqSWcl7O+6SLl9OZi2oq43EpZIKcUxsiFMbhLBusK5a2R5r0q9tVOJr2AKWewYgMB4RH2c2UqZOlgDE7G1yA/pF9Q9mZtTMCZKApSiTYgluJ4AanpHauxPZmTQykghPeFIxGzu976NYDpzh8K+hlb0YHbGwSi5SQqaqVLBbJIOIt1LP0EBdu5xeW7sJjOR+ZCcLZGwKiG4Zxr9sdo5FVUzFd0tSKSzu2JZWEDI2SHd9cMY7tNOedKlMcMpxiLOSplFZDEF1KuDeNllSbJP939jPypiDMI3SyN6XkQ4ORFszodY6/8AhpJUmkk2ICgtQF2zHEk8LvHH51IkzMeHGQAGCma2gu5tn04x3XsmlCaeShNu7QEZ5ukKeN+HWl/BSCGDa4VWKTqHbwTMf5RyvYcsKrUJZN1LVZsWS9Oo9fLoGw9mrNUqaQMLrbiScQy8DHP+yq2rkAnMrsFLu7h1BSWxaZxWe2v5Hky4qBhplADQM2euXnEPYmVjnq3SGAxFVgC6Wvqc4tNvUmGXMT/Lc8H6HhwjzsokoShJLkzgSdDhSG56mCo/qJ+0bmro2UhuDRzWkrVyKpakqIIPniUB5M8dcqkpwgnNvKONbXS1Qq9iHytYq+YMUl4NkWgXbyl1Kay5K++kLQ9yHxIVh1/4g8ow9LWqQrDMId8iTbyDH1joWzZjisF3wODZ9xWOxHNIjEz5xdImAlNsZFygFgCx0y4MW43hJgTtHvfIAJcJfkHF+J++UVq041MCFlWg18fpBkvZ4xYVYmClBn+Fg4xYQSzN5RAmtwAYAnEQDZxm/C54DziQKoLndn0mVjK2IHwi9rNrYFsg5ihk04C8O9lZsjawPI2i0TXlIImMsKd7gFhcuGbV4C2hhVhWgAEObFnuGLaNxDRo2u2Dk/2+fY+mnYUKHM7oNieLcnP3eJZISZUxVsgCCGWXJYBncWBNx4wKohQYOwF3YEnN+LefrDpE0jGLNhZzkDoeGL4gH4mEaFStjZsx92wdIBa4dj8vna7wPMqxoAW1BvYa2++MKbMZJDAuwBe4YE9OMV6jFYxvsvHGmrYSFA3ZObkfq7w/vf5z0TZvKAITw/ErwEIRhR5DlB7x6lUNj17wABBmWAKfH7MFS6kpG4ojMM+hziuETd2xDsHvmD0hGicoosNlrPepZmDOHYFiM30jVVEwyp688KlLwrf4gHDWFjZj0EY3Z00Y0hsnv5kfKLnaO0sctmD97Mz4LCTbm6Y04KUaZDJG3R2b8J04ZE1YAxTFC7DIXGRPF/KL6v2gQcruU34klWXQARkfw02n3VEhzqtR8An6GHVPafDMkHP98s36y0eTExaKqKoa9FPQ1u9UWCsSagvndOmdmKvUxWdsZxE5OAbmFCVhRs62IUxc2yiOu2mkTKhrMKkBsmM1I+kU3bHa6V1WNX/KlhQDC3dpy8WiMsdqicUFznTNZTlRKg6QMIAxAJGoF9dY7D2cqySeoyy+AZRwqm2+JuFRDKdIexOYzPR4612J2liHiP8AwhsEHFJDK1Ki82VUlMxnb957pW8c27NF9pq3f+LMOJtHLJJ6fbxs1bTHegDQ38lxz/sVtUrr1DCwxrILvqbZR0ODbRpN6o6jtigxoW9ksHuxLXLQFRS095JKRhQcBAclnBfM8hFnXVQAIOWH31ig2HVhUyQB/J/7QzhsZ1Zu6ia5bkfeOSbdmYZ6sySSDwYlQOf9Q8o6VMqf3jcvnHL+101QqThdIGIjC77qmJztne0Jk6Bk6Cuz01KF1tkt3U1gQCxdmbpGV7QbJT3ZUk5kgNYO5dTPdw3lFjsatExU9iQTKU73uSB+sQ7fqR3ZBsCcYJBsMRBu2pB8ohLwndGclbcOBSVYgW3lBROJ7gKxHLER5eQUyeAoWIYH4WIAcsBcWY2MQTJu87HeDBsnsRfrAk+ayix8Dn+t7wlbLKOydsZL2DZBn6XgiZT92FFsZVdNsg5vkxyYjjAElDlJfqRnBQ2mWKGGVrMePn4QHfgk4y6j/gS5+Vvy+VzEchQONnsgl8jwbxdj8ojQhSwAA5vpx5+cPky8DhZIdBA1vn8gPGM0UgknR7JkvKPIvfiXDAtYlsn/ACnhERTgYknRik/WCKF2VcBwMmyKgXIzYNnyEDVkpyVJy8h4coyf6mmH+qiOYtJBOug06n71iBUOJtpaGKMVSKpUeQoUegQRhQhHrGPCIxiRK2vaJVywwPrAsOxmBQKDaOSp3BDCJ0hSkkHRQPv9Yr5C94RZURcZ6j3jEZqtnRtiTTLpUp/+NfqFRXbRqLyv61f/AGfpBUgtL/sbzwj5xVbSmMqX/Uf/ADVDro5yurJz98eKV+s2X9Io9uTnmn+lA/7UxazS6V/0+8xJin2gh5h6D2EErj7HbMRdLfxA+0df7BTGT9/wxyOgpwVJu14612NQRL43+QiuOJpfuPP2n98r+o+x+sZjsOgiuLjVUW6pp71X95gPsSHqy50Jjpokuze7aqN1fSKPspM/eyvD0xQdt2a0tcU/ZCY82WeX/wCoDQ77Nsah5w6fOOc9qpxFWo/yTR5kGNumd/vA6RiO17Caos5ZV+F/SOaY0gDYMtRWvIgizMc1atkLiJu26tzCXtLISCWznTrvwt6QF2VqMON892/FiT7wu3NQcQCXO4AC7neK1ZN/NEmnQiWzJ1MqyXIBUMTpsGya3MecQVSnUxD29tb6214xBOKyHU5UHz4f5iOVMOIOeUSo6FH0kkTgkK/i0OmYcMYaQON2e/31j2VSlTtc/oYHVBpWPSu0TIqClimw53B6xP8AtbsMIw9Pp92gGEDG4oDgmF984JsCB7EcYgROKcoaGbnDYyQVFHuOGwoUMMPSLxImXFtR7PCphxnLI4bK9PQwybsxWabjVhkeUT5WTWRMBloOkMnqe3DwgkzEjW/Q2iGapJ19DAT2OmCYYdgglSkn6MY8lpv/AJHyilg5D6ejdi5PEN84vNm0KQpsL5XJ4HgdTAuyUYFhQUlJ54uHJMajYVNLLiZPkAFmfvSUsQSQ0v3jWjnlJtlolLAsAWH/ALJ+kV1ZTpUQrLgG1L5AHic420qXQ61UshgLJmcX1TAk5NEFMJ8vBa7Le3LDcQzr7EqjDTKBG+7jdHjcWyOsV9bsdKlEjEktcKbhZsrWMbbacqjwrKJsszC2FkzGAxZXSLs3i/KK+tXJWp0KAcJGFSiQlvypJD4QXbXjAvfZroztNshAKChRUHDuA18rgkcfKOkdlqUhBH3lFRsvZaVrT3k2QEpAb94lzkTmdb+cdC2NSU8tD97JJ0aYg3ZuMdGOX2MtuzBjZ5K1f3ARH2NoCKlZwmw4GNjXVqE6IOYspFn1Z7nTpD+ykuVLKlzJ0tzZKcacucW5ArZV9oaFSpSgASYp+x9EUzEvon6xsK/a2JRAYpL3Cha5bVmvEmwwiWFzCJfeZIBUk24negOYatlYJZ/aE9PnGH7ZoJqDbRUdXpJaZu/MMtKwogupAdNiCADpcRk+1PZFcyaVS8K3ByUnj1iMnaC1o57slDP4QB2nmKOE3+BHH+GNvs7sTUA70pQ8uPF4ZtnsjMwJeUTusWuQz3LRGTa8BHuzkRmq4kk24xEY0m0Oz60flLjkfpFTM2YvRCj/AGqhUzoUkwaTVKSXSWiJRcvBKqBQ+JJSOYI94noqVBuomxZtS8BtIMpKKsACDHvcnhnF1OSlNgk+/rpAi6hnPpqOTwim30iSzcukV7R5BayFZEeX0iIp8YdMtF2QtCaHkE6GPO7PAwbCWJrFEjEpSmfNRgZRHDnrFnLouUSooeUcvzRRKMa6RVISOEShHKLZNByiQUUTedDcGypTJPCJ006ot5dIBm8TCSOEJ85vjK2RSK4xYU9KqCEywNIIlTeRjfK2D40TSKUtrCm0pGkHyFqZrDq0KaOJHhBU2JwXhTLkQPMlfbRcrI6+AgWeQdAOkMsoPjsDkJuIv6FJaAKWnBNyB4RpdmUm7ZJ8IvDMD4SonCPKQEmNANhzV3Sknw+cSUnY+ek4ikDqoPFPnaN+XbKSolFrmI9n0m99WjWjsjMX+ZA8SfZMS0/YpSS/eJPgr5tCPM2x/wAuZRdDfLyim2jJUCWy6/KOnDsrfemc/h+piZPYmnPxOeO83k0I8rYfyyOPJlr4nzgeulLGT+Zju0ns9TJyQn+pklT8QSCeEDVHY6iWoqXLxFRclUyY5fUkquTAWRm/LLxnz7NRM/m8zA5RM4n1j6CX+Huzi47ojmFr9HJEBzfw5oA4CZnisvrcFs7cCIzyMKwM4VT0pKhiGJLhw7EjzjX7R2TTTqViVIWi8tRwkC3+moi/dFgxLlJfSN1U/hXSG8tc1B0DoWPVIMDVH4WoKWFRNDj/AJSFAdWmC3SJyblTL4lKCa7s4jNlkWc2t8RI92gcyY67M/BdRfDVS/7pMxP1+cVVV+EFUH7tcia3BSkn/uSAPExZZCHCaOad20NxERq9o9lKundK5M1Is5AxJ/6kOPWKWdRnUQyyL0ZX6V6Z5EIzjE66OB1y2iicWMbTuvv7MPEqHEgc4cFW08hHjDnkuQ8SLk6WhqVkfWEVnUwAkgQnV35CPTMGj+JaIlHr7QsTwUAf33ACJJay+cDlTff6R7ImXv73iqQjLynFo9VDJSt3jHuJx+n6w1CECzEKluf1/WEtbRXzqsg2g8Rkze9nuyuM7ymb4mLgPoBqY1smjkSGHub87Cw0845xsTtIsYSZpcG4yJHXXxyi7o6iUB/qrIL/ABrB1e5Zz5w0Uy6cTcU9chYdCwoORbiM8+EezNoygLzEDqtIb1z5Rh17TlpJKahSXLnCkNlbyYZwJLSlZY1Slo/hJwn3hqYeS8OgjacsjdUlQ5EHza0QHaCdVK4szNnawFucZeXXFIwITkLKLFXi1/G8Sf7TL7yeA01PSM0wpo09NUoVdKnGQxaEdQ5PpE/7UkfmT53tGS/awXzw9RwzhkusByOXN/QD5xqM2jWKqEaq+7Q0zJfEf9XC/H2jF/toKwyilnYMNNWuYZP2iAG3lHow6qNmHONQOSNwirB+FXhl7x6tR0GLW9hGCkbRUUuZrqVolG6G0AzNtTyg+VtBTAh31H+TlGNyRpplI7G6S7slRHDQG/SJijR2Om9rxjJq2or+L2+cNPaMguZg5vhjUbkjVTFlIurkbvmPeKvau30SU7ylB7BgfFtPOM3N7WJJOKZLA13nJ8nEZftNtuXNQGnAkaB2OdzkH584Vx+jc0X20vxRAOFCFqIOai3oLxittdoVTyXSi+Ya4vZiwaM+qoUDY+UR/tZOsUWNittkk9XhAilQ5c4xGSOEdEVQpshf/MegjjEClNEaqkcY8ughS1R4hZ4wFMnjjESp/OGUTFmudzgZdZ95QF3h5+0ISycgesOoULYWKv7ePUVrkaQGmUp3IPlnCRNvr5NFVARs0cjaKkptfr/iGnaSjm3k4eA6apYfCerZRL3riwf5esXjFEWxqq8wDNqr3fwEFqnAZpJ6ZQJNAcsCPKA0voKYTR1bG2vT2MaWm+EGMrSEOL3jUU6SpLhfnaHgkCTBqpdyHgSln7+freJ6hwS94rZKL+OloLQEy8mVFnCmPIw/Z1YslipXmfrFZPVazH3grZU8BQdulyYNG5M0M2qIH1/xGd2j2jmpUwSlg7OD9YuKma4fTnaMvtNQxZwJRX0MpsOkdqV6y0esR1Xa+bolA8CYrJaTEFQpP8V4m0hlJ2ez+1NQr87dABAk7bU9X/EVfnEamiJRTzhC3IkNWojeWs+J+sQzHOpIhKI4x73gjCtsgwx53cSkHQRCTDI12LuhEZQIdiPGGLVDKwnpWIjxQ0qhhiiQxqVyjzMQzJPUeEMXtEjI+DfOBJlao6+ccUcbAEGXHqFJGsV66hszA5qS8VWNsxbd8HsTDTVjUl4rMZaHJJMN8ZqDZlSeJhgqDA5lnjDkJY8YZRQrRZU9Ucnfy+kHU9TYuWPgYpMPCHIW2hMVUSLRY/toe8RTZwJtARX0hijwguKAi1pVXz9fpnGs2esYGccvtowUhRxZnzjV0Kzh5RoxFkx9YtnJ9/lFV+0MpnFvu9omrlXJJJPjFF3hKn15/eUFxNHZdzp4ZznElBVFRtodBfzilWu0SbPq8JaClQH0a6qmnDw6xmq5buw6kxaTtouhvXWKVUwYjw5wzBEjRWtneIZ9YDp5R7NYn2t9mByLxCVF4IQqBzENVMA1hxSNYiMuE0VHW4wiRDBKhCXxMbRhwmHTKHFZ4PziPu4elZEBgPFA8IhMFKWDEa0QUwoEUYQTEphgiljBS6kwOqYYUKFSRhvWGE8IUKHRj1KochRhQozCPxHwhxhQoUDElWkTy7+UKFFYkZDkJ5jyMKolsdOl4UKGfRP0kpACcgPWNDSTiBx4aQoUBCyGVqwQ9h5xSLZ7gcs48hQG9miNmH7ePaeYQYUKNYfC0TOJZn6/pAhKQSS/Jv1yhQoD7NFEFRUpOY+sQWjyFEpF4oRMeOIUKJ0OIphtoUKMjCDQiqPYUGhTyGh9IUKME8UvlEZ6QoUMhj//2Q=="/>
          <p:cNvSpPr>
            <a:spLocks noChangeAspect="1" noChangeArrowheads="1"/>
          </p:cNvSpPr>
          <p:nvPr/>
        </p:nvSpPr>
        <p:spPr bwMode="auto">
          <a:xfrm>
            <a:off x="63500" y="-681038"/>
            <a:ext cx="1771650" cy="14001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219" name="Picture 3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075" y="4620897"/>
            <a:ext cx="2563340" cy="20162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AutoShape 5" descr="data:image/jpeg;base64,/9j/4AAQSkZJRgABAQAAAQABAAD/2wCEAAkGBhMSEBQUExQVFRUWFBgUFhgWFRYVFxQYFxUVFhQXFhYXHSYeGBsjGRYUHy8gJScqLCwsFR4xNTAqNSYrLCkBCQoKDgwOGg8PGikcHxwsKSkpLCkpKSwpKSkpLCkpKSkpKSksKSwpKSkpLCkpLCkpKSksKSksLCkpLCksKSksLP/AABEIAQQAwgMBIgACEQEDEQH/xAAcAAABBQEBAQAAAAAAAAAAAAADAAECBAUGBwj/xAA/EAABAwMCBAQDBQYFAwUAAAABAAIRAxIhBDEFQVFhEyJxgTKRoQaxwdHwFEJSYuHxFSNygpIHM6IWU2OT4v/EABoBAAMBAQEBAAAAAAAAAAAAAAABAgMEBQb/xAAjEQACAgICAwEBAQEBAAAAAAAAAQIRAyESMQQTQVEyYSIU/9oADAMBAAIRAxEAPwDNDU9qmGp7V9dR8+QtThqIGpw1MCAapWqQClagCFicNUw1OGpAMNiE0KcJ7UqHYMNUgFMNStQBd0Grio0+y7GlWuEjcLhKIEidpXSaPiTGscWztGd5XF5GO6o6MU6Osoa4YnCPX1nTdclotXcZHqVs0tYSQvNnh4s645LRrCoSmdlDp1BCcvXPRteiVoCFUHRM6ooXpJA2O1ymHoBeomonRNljxEvGVQ1VA1kcR8i546So+KknxDkeaBqcNRA1OGr6g8YHapBqIGpw1AiAanDVO1PakBC1OGqcJ7Uhgw1PaiWpQgRCEoUoT2oGQtR2E2lDhSpOLSCOSljRZ0Ly0zOOi6rSVw/1XLM1mZgD2VvR64+INlx5sbls3xzrR1nihoTePKw9VxV21sxH6CLpuLBxtIIMLheFpWdKyLo2PGUTVVQVUi9ZOJpZYL1AvVfxEnVEKIBC9RNSEB1RA1mkcRIPstVj2S5fha/bGpljHTOSW3pj+k+xmJantRA1OGr1rPNB2qVqmGp7UWAMNUrVO1PaiwB2p7US1K1KwIWpQiWpWpADtStRLUrUADtT2qdqeEWMHapNwU8JQkFl7TaiD1KI0y+RuqNHeStRldgC5pqujaLvsuUiYyjtaquh1TS8NOy069AcjhcM1TpnVGVq0UXHKiSp1mqu1+E1EbkPVeRsrFFpLZJQm1YlWdPowXNcT6iU26Qltg/2dJaH7LT6pLLmi6PPNFqm1AY/dMH1iVZtVPQV6FrnU4ABgkcyAmqcXbEtzDoN0t+QOV6kc0VFcmmee4O9IvBqkGqFPUB7ZZn7j7o7WmM781qpWZkLU9qJantTsAVqVqLalalYA7UrUSErUWAO1K1EtStRYA7UoRLUrUADIStRLUrUDBwnhTtStSAnQYQcLe02tmmQdwsFlQhGZXxusMmPkawnRpeNMghEbpce6yadcg7o7eJOiAN1jLG/hqsi+i1dYh8BWuE1HlxmeynoKDXjziTMRzC3NJpWtWWTIoqqNMcXJ2VBoz0CS2A0JLi9h1eo8H0unJJEFtuGjaYGCfXqmdoiXAOph5y6CTJAA3IxvOO60dJXp1HeY2C3HsdpiJGOpwd4Wvp9HS8pAhzgeZJgczOY2+a6MXjJ1TOXJkS7I0tbswNIfaDBjA2JPZXrhMTneOcdVBnDmtJcNyZJ6xsjU9M0EkAAncxk+69OPJLZxSp9CtStRbErVVkgrUrUW1PaiwBWprUa1K1FgBtStRrUrUWAG1K1FtUm00mxgA1K1adHhVw3gqFbhb28p9FHtjdF8HVmfansRSxTpMlXZNFa1TbTC0KejaQZMHkq9TRuHdZ+xPRXFor2Iv7Idx9E3hkHIRqbwOZTk38BV9LGj1rmES3sZXU6N4LQRHsuXoVbjGFe0nEbfKRGfZcWaHLo68U+J0XiBJZn7R3HzSXH6mdfsPLuFacl7g4gtt8jgATyy0bDmZC0Wve0SxjTc6C4u9AJOST7J6GmZRaHVHk58gkkgHBtA5HfGMcld0zQwy5oaJMQLjktySOZz8l6UVSo86W2WGUzGYntt7KXho4aDkZ+qlYtuRjxA+Gn8FWAxTZTUOY6K9LRkmFZo8Ng8ijNpxsj0GEkLOeRmkYg6vA2lst3Wfq9AWRzC6qjpY5qTtE0iCMLmj5LT3s6X43Ja0cVYlauvZwGlO2PXZVtb9ls/wCWcdD+a3j5UG6ZhLxZpWczai6eA4TstFvAakuBEQJ7H0VJ2nI5HG62WSMumZOEo7aLQ1bOQwNlao6u6RO6y26UlX+H6cTnmsZxikaQbbB6rQGJgGVRosLXDC2NXqrcKg7Vdk8cpNBNRsta2kYbDYxPpCnRcWiXHl7qude6PVQNB7o3gqOOqZXJXaCa3VAjLZHIwsorSNNw8p2PVVK2lLdxhbY6WjKdsAx0GQnL5SLU9q1IQ/jnqkoQklxRVswtJVLHMcfCN5gOiYJOwPIk9MZytjVakXNDScC51oJadsOI254WZx7R/s1Xy1bnl1xx5TGxJHwmI+fIKXD2Mp1HuZUhxBLmuhzZMQXAHzcsjGYMLijlXw6XjZ0dEh2ACMbERHYonhLkXcd1PiloIcGunyw/AEkANEwduZ9FI8Y1finz0mio6KbTkgQ6DEEnlJ2lvsj3r/SPUzrA1TYFjHVVGnLi+A1zjbDQPhNuMku5fctLRasPc5trmlpjIgOJyY/iPWPmteVmbjRrUQANt1aa6FSpuRwVzzWzphKi9TrIzXrMFaFR1v2nZTwDc7oPxKweNnTHIdK2pCL+1Ac8Lh6H2ldU7Dsh8S+0FrMEydlPqsvm/wAO5fqmxuqNSo14xDgVwDeMVKtwbNwbP+odfVUdFxaowkse5hO53B9WnBSri+yv6Wz0CrwwTI+QU9Pw0zPbMrl3/bWtTYL6bXHe5phrh3H7pW/wX7W0q7ZaYMeZp+Jv5jutFOT0jF44p2wmv4WSJG6xqlGDBXTv4k3mVh6yrcT05LqwSn0zkzqC2iFMtIhEpVngYEgKqGo9OuQtpRMFMm7iM4cAUtdWBYFH9jJ6fmtLS6ARnPqspOMaZrFSnaOesUhpzGy23aBgcrFWkyMESqefqkCw92zl7UysuYJOElpzM+BzlQUtUymKdZjntDHFrsFs58MOgbZEZ/FF0TNPl1t7QCXW4a0uElrZzIAGO4XE6bitSm8uaBezbERtAAzmMrYpHVGk25ghrLg0QC4wSXOmJJOTEn5rw8WbVNHrSx/Tc0Ao4LaZFjrQCCwXOE4B33OTPQK/pTpnaggAuqnYW4AAOS4iBtv8pwgfZZ3iUW1XYBLg64k5B5HkYHM8ium0TmulzQInBGbs5IPMTK9CEU4o48kmmCoaYG6biLvLc22I6cznmRlGoaJjPha0YjAEx0ndWQ0pnwBJx64WqZjVjAIeq17KbbnGB9T6BZXEvtMyn5Wed30/qsDV13O81Qy47D9bKJSRtjxPtl7iP2hNQQPK36n1WZa95gCAem/uVDT0jUMD+y6LSaYNEDJWEpnXHGkLQ6KxkR3Kq8V03ixHL7lp6gGIOCfuGU1KgIWCbuzSjH4FpS11R2RaMd85HfCLxThzaoL6eHD4mnE/1WxTJZTcPwVFuokSOfT8Um7dj6Oc0+pc0lp9wdx1wdx2UKmlAcH0zY7lG39Fq6vhbn+bntO3ss8aRwntv691SdCavsuaL7VFps1DSP5wPvA+8Lo9JUbUFzCHDeRlcVUpgyI9Ry/ohad1XT1L6LiD0MfI8nBdMc7S2cmTxova0ei0NA57oAR9RwlzMxKy+A/9QqLiGV2ii/ruwn13b7yF2+nrNe0FpBBEgggg+hSfkSsmPixrZz37O+0OEwPooVNcAJOBzJxHddT4Qhc9xvgJcwim626R1IB3hKOVS7CWFx/ky6le6CDg9Cg6lzi02mDEAnkeSrOpCjtAHPcQcDngA/ilV1RE+WMdZHvaCR8l2qq2ctOzJfrtQCQRsYw10e2NklpDUTm+nn/5P/ymU1H9Kpnm9LTjWVaTKVLwA0spGXYDfDcbhAEOIaI3kuGV3z+FVqpdRDiQxrHhzQ0OwLIucCJupuceWRgryrh/2ir0XXtlshs5LvgMG7GGwNjEQF6j9nvtdQc9zqjrDd4ZBBItFNtpETImm8npK8fFLez059D8M4RXY9gc0uaBbUDAYI3lpMSZAmANoAWxRc6q34BTptE31IbcMgGGkRH91DXfb2m2G0m5IwX4BEjZvPcdFyfE+PVK7heXHcb4aN8NGF0eytJmfC+zsdX9rKVBtrYqnlmGyeh5jsPmuT4r9oamod5jjkBgD2WXpq3iAmCGgwCcXdSBvE4RMKuSWylAKypaPLk9T+AQ/Gzkob6qZ74yoczSjT0Wqa0zgfVbdDjQaM57wuSpVQ7Hf9BavDeG+IfM6Gjf+iTaA2KmquILco3+I1MCztvusSvxAUS5tIyZi74oHQE7oFPiDtyYaYDubs7ooDvdOwCnLwBIE9BK53UcUpUXGGlxkgEgRHoDt3WdxfjDa7Q1l4a0ZujI22BWI5ojBu6b7JUM3632qLmkWkHkQ7EbbFUTqnmHNf0BBzHT2WYK3KPdO3UATmOWUaEX3aoOcQ4WuGD0UnOxuJ75/uqtahc0OG4Gcj2I7KoNWWbpWMtVH03Yd5XdeR/MK7wrj2o0RBpuupzlpksPp09RlZdTV06gtcIPIx+SpVWVqWxNp92n8k1slntX2d+2VHVCAbanNhInuWn94Lce8EL51ZrntIcBBmZaSCI5gjIXZ8B/6oOaAyvLv59nf7hs770+JLlR3nFdC0gmPyXNarTNafiLWwAN7ScwOkR6bLcZxltZlzHBzTzH3HoVnavUMdcy5tzQHQ7YE/D9ei7IWo7ODI1y/wCTCNSn/Gf/AKmn6lhn1k+qSh+y1XZ/aaec/GefuPuST5sZ5Q6u669r4gQcXbloaBPXOV0XC9bTpUH1PjLalhM4h2cDEyG/JhWXWose0gNtjAJBk5pgOcRjzFjynqaJ9PThrIcH1Gkj4iA1gnB/mnbuvAtHoRZaq68lzHMa8NIN0OMEl13lyXHfl/ErfCqjnuMuEb2j4mmYhw/iHTbCzPs/rS2qTVw4DBczDInbMGZbPbOYW2xoa2o9tt90hoh14JBLABzyT7ocqZaYdmsbTe0SIaQXGZJznA9enVD1WrDSQATjJgmJ6/RZ2h0mLCW+IR4jQZBJJEtnb90rd/y7i55JcQCREyGuaSMdYlUszsOzKfqN2yQRvIMTic/rdInPZalZtE1g12CJc6DvO4+ZA9lm19G5rfEPwSZ5GJAGDkzK3WVfQoE6rGWgb77H0S0OvEEh0yY3JBO8oLmlzTFrhjc4+ncGPQqpTLmEtcxoAJmCRmcbpKae7JNxnEQZkQR0VilWDhjP4LnHaowD4bgBj+I9eRVN3HS3LR8z+pW6bl0Fo6itXgxHpmEGrWPIOHoJ+oWJQ+1pAhzAffP9VZb9og6bQ4kDMwPaVLcl2Gi5UfUIJHT19N1lm9xzfPOCfwUh9qYB/wAvPKTj3O6qf+o6kkw32kfinFSB0bGhNQAFpPpOPfkr1fVA7gh2x2/RXLO47WdgYgbAT7lW9Hx1rmkVcGcEA57HmEVILRoeO0Hf6GPyV1uqgRyPLks2nqqb/hOT1z96i/TgjDtsEdfRK0ybo1HsYeRb8gPyWfq3Nbhpa42zmIDeZJ5duqzXV/DM8s/FIjocAzHRC09OpUJB2Ihz4k2QJMYiPLt74WcpST0Umma3D+Lvbf4b7D5mFrZG4IAmc7H5KD+Jvc5wfyAJlwcHGIdjmTA9PZUtTUa0Dw3XN/laPNzILjB+8IQrt8LxHhzZM2gGHQYBcZmSQcx1WXKTCka7eJGP+9VHYOkDsDGySyBRpnMOznDxGeiSLYUi5wWjc4iTH7zT3w7pOA4epBVnXVvDL4GHktDRm7MnynY/D1yo6Z7mPIi05mWzdaxxdO+d/wCqlSY11IvIAF7ngDcgOaTacwQD7Llfdk/Cu+s4Q58GWz0lpFRpYY2JLflat7/EGtgszDpzBumbsjJGJXOaes0vdAIBMtkG4CDLsYkRIjCFqqZ8N5DhAMlpkBvxbco5e3oqcbYkb2nY06htQXEtfH8oDj8U9d/r2RtPrg81SHRYALubvMboBPJrcLM01V9OkCHSbC6PhtODDju7f3gdSE2hqzSJEAlzXDAEuc0NORsMx0gqXEdm5pa4fVe8wIY9wNogtuG//Jp9fZEYxzLg4zkMnoCBD+wNwxyELOp6xoYWgguJIcPDiQWXfEdshvlA3AWjT1AsFSpBl7oguc0gU3AR1GGD2UUn2aJ0VX8LLQHbgtqVM9Gy1n/lOyHV0omanIgRTI2bdMDEyfw6qwazHF1O50Np2tgABxLSJntMx2lQ1FENqVAMtFoB6B2G2wZ2E/3VILXwqjh4c10Nc1oJg/EXB5AGNgdktP8AZ+iPK4E5iSPJsSSSTv8Akq2i1L2u5utdgjONw4iccjlW6uquc57XiS220dbhJJOBAnCpZJR0IxeKfZpzXGyAwGJmZMhoA6kmUmaW0DDSLYHmBLTzMD8V1Oo0Rq1AGPDSx5EmPNm5pIOLd8Z5KvpeBNda1radzg6SA0kwCTOIklaSzOSqQcbOYda6JbJwDIg8syOfsrA0tOACwAiTIH6n8Fr6rgraZcbPL5s4gW2/u7CC4jnlZrtEDIDzJN1rg0kl4B2OfblKXs1pgVKsfC0Fp9DE7jY/dCp6/SxkGTGcOn5nmjtquaSHFwtHNu+YG/qNlebrJxd2yDHURmCqU3B2S0mZvDtI+0uBhxGItJGc/EREonEqbhs4yNxPU7xOFcq8OLzPlE9DByf3hz/qjUvEbAd6E7tIkwJzEY+ip5ny5CowBVw3ykuJgDzTHWTgDlC0qfDa1VpJpkstLSSRuDPLO4HJXxSOXzMdGjnMSAecb9lX13E6lO4hwaXOtaAA52wDsg4JkJrM29DSRmfsZok+eQCCWsLnY55Eb4EnPbdLWFhb/meKCMQxoDRkf5c/vGIM8ohH/wAecHgOqQ0yDGSCMGMZyAR0BjG6qa/UgtaH1C795jmEdJ825kmMTjKtXeyjMOg6AkdRMH07JK14jv8A3G+7nz7wmVWxG9XqvpObcIjyPzlrv3mkjZ+5HpzhNWpyAQS0uJa7NvxBvmMcjsp6nTvtrOnDhe7PwkRjuZPP+E7Tlqen8elIEFpJI9LTsSZi4+65NdkWB4W6HMq3ANaHbT5R5hGT0Wi6oxzg8NDA1wMOGCSIl0biWTkc+6d+icxrZENaACSQGi5sBp/idE/0xM9PaXFttwP7wgwRu4N5A5me2VEpfRWDdoJbtuZIMnNzjEesbTzQn1AHEN+FtriMeYxvBmBznPJPrGuY4UwdyRmABcZ35GOSLUcykLw0uPhgAGJBMCXNMTIxb35JpgkD1FWoPDiIdMkQZLti6NiQPmETRvcGlxutiGbCM5iTtB7qlxB4NJoYDdcZgxGTERv+8J/mR+IioWCDljW4dgkQSXAbbZzmTCKK+F2jaRVaDaWnBcASAJutIPSICVeq7MGZbgSCAQ1rQWx0Fw9R2UdOWWsDd3C04w1ztuxxHXftkppNguc4MtwTIwSDuDsPL9VndML+FOtVdDWiRBB7mHuPmMTBJ26KIL2GXNloxAwCTncdvuRqmjGBOTETjBAOBjl9yi02ebApyYH+0gzifRNyCwmkqxLhu7yjPcEu+QjrlSo8QJrMglvmh2ckQ5ux+EmB81SfVAd5OZ/5eQj8hCK54h5g2wIEQA4Gdxn680WFmo3WSHNcSWu8Q7QMYjGOQMKpQc17ZLYc4tcCJnAAFxnBIkd5lV21rSY2dJ5RJ2kenIImmIcSRNzTgT/MWmCd8QiyrD1KYc0ujPKNzLQYM8p591UpvaMVWi8ZuAjliORyFN9VzA3zRaCcRkEx8u6BXe1+f3gP+WeQG5Qk6FZW1ENeD5jkkEEWjpI9EKprJcQXfFG+07cjhXH0gT8J3I+WNuizuI8OJy0NbE3HPSQY3Vwabpgy9W1Vm5IHbE9eUkdv7qq7jbYhzb3hpFM53JMGOfJR1NdoY0OdMAZEx/tPWFhPZa7IcCIInHfPst4QTBDeZ8uLts/2A9EDUajAA5THzz9U768ukx3xHpgINVwJMDmulIovM1jAACcx/BP1lJURpXfwlJGgPTaFGLZ8r/heIlsiHBpidxEgzuQkW06DWi2SZN0xEU8+VuIBaDhZdLiJe5zRA2vIjmD0mTmfUFUNfrKseaQ5rRtLSAfMDb3EiCvOUGxKKs0KOtFS6laIdG0zcXAGDMZNv0T0eGmbmO8xJbaOQmACdtgR02WNV4r/AJY2L3TkACy0iHSBg/F960eFcZhpgm5/P+KLJPUkkT+oVyg0tBSRN/EmeMBBcW4B5TbB+4H8lb1tQD+IiMEH4sHczO4Jjv3S1NYRcGAPMuOPiOQDy80cueOak7TCpMEmS0Z3wBP0Az37LO0RZV0OrZe6cGAzkcwACG9Y+UqVGpm50hj5dBBIgCAMbdweiO7gYcbmGDcMgnO2CdhgbKTNIQSwiAXExtPlIcD2MjP8vNHKLC3Q/D6jjkYl22+QOnqBIVhmjcW1HGCHGD7CPxVPRNLHinGA+5vXbP8AZaVLVxF2ZGehdOPQ7SsZ62gTX0ztTw0vIORiMZ2w3BOx+if/AA2Q0g7S0+8dVr6mofmQMQDkb+4WTUqOugE5z0G2AVMZNqykl2Vm6QeM42kBpk3bCZz0yEWo1zgZBAdBgYyCPijsFo/4mWt8wDpABiIyNj81ZqFpF2WyDHmHVvmjJgZwtVctIpRTML9ltwMgNDgTsDiB1Jj71Q1FYtqABxMgOBAjmbh2Oy6GqWupnw3Nkxc0yIx8+nJCNOmR/wBs3j4HDrgxHMbhawxzvqwcf9MN1BzqTvi3jOPST0g/RV9FQtIN0iYnOJBmQur0tFzg5opXHJMcgevoqOkpNAgNpkScAGDn/Ut44p1Qmkg+LSYyBAjEjbMqVHSCu0kY5H26j5qVGs4C2cRbBg4HKShtqBgMYBGY2PaFK8KV9hyijk+M6Yh7gZADs9IEwPl96x/Eh1xOe4ulaPGw/wAUugxsJ5Tjb0Q9Bw99peaUsFpkgxkyA3aSdsdV0pcVTBGfQplxMNc7HIE+mytP07CIc6CMCGn5GenVehO4Q51KmD5AWy5rAGnaYYACG+pz3VTSUtIx/hiiLt5cPEPIxP6CTkXxOH/ZCMBs97TnukvQXcFdOLAPbH0SUexhxZynAA4PycSHRsfLcIb3gux6Kxqq8eIbA8xbltxaQ7BAJg5JlC0bSwU3YMPtBOILs5BxBOx6K5xGrPieYloc4WkCG3QARJxlpz2+eb/uyGmc7UfL2FwjOZGCJHLlzVzTFjbTkQGkSTn+MAwM5n5Ku7TtNMZzOdziTs36p6vDXU3GY2DhmAQSNj6H6FbOqGkdWNUGNDhJgnYz5S6IHQjOPRS0moNwfhrXSQIzJ555yR7lUeD8OLYqVMNMwOeYGD07otRopDe5uRfOSSCLbTnePcLjljt0iuBtabWtAc1og2znZ+dp26wUKu583udgkn/SMEdOXP71gM1DiwjIkZM/hGPmju1D3buOeQJA6/ikvHk+iXX003alniUwHYec82gAbtdt8uis6yxtMEvbAfJkj4btz6mI/wBQWLSaBkSM9SB8kYnlHzXSvEsVwA1te6pqmk+WmACO/OHdM9uS3GcQYBBYHZnbPPacFZHcjP6nKm0la/8AlQKSXRo6lzDFrQ2MiWh2QMA7QJ6SUF+oMg9dxdjPxHETmMdlWu7qTaYW0cEYi5sKXAcjH5dBmEn1/wCGACIPOUOxTNhb5ajHOg3NkhzYPQjzey0aS7Jth/HJdIDB5Q3LQQ3ES2Bg5n2RKegota4io0OmbRTcAdv4fnnqVRDwCA57WzgXENE+pUmiXNbIl82ZAD43tJwcRzSqKC5MkWAucJLW8jvd6DcIw4JIJc1wjmC14ImD5roGSB6lPSaGaimx7ab3S11hLXkgwWgsDhnYxM9its60U3va5sO2JYBAJyZgDbb+6ynNp6NIxTWzFp/Y+nfLiXkEeUNFgxseZ98dluUtKABOYG/TnAGzR6AclCpr2kQCY/0jecDP98KP7Yyd88px81i232aJUWX1M9omf17qgdOwuLwAXdTPPeAfZFfWHX2+/OJ/qhaKpfTMMNISRBLZgc4Bx2SGQvd0H69kkYaL+c/L+qSBnn1BwgtJaL3AvMyQAHHG8nn6QpavW03Ne0mTBiWkQZkdM5eP9yyhnO2IEYjHT9c07mo4qyG0E0eqFOCBdmSDAaY22PojnitV1M0rvITMWj74mOyqMYFZpN+S04WTyroPpxG5dkRAxvyR2Mb0J6SZTMYO35Kw0ALaMEYyk2SYP5fqUQDngen5kpqbuxRA0k7QtNImmxwiNSpTBkbAxEZPKciAo6GuXuIe0sAk3AyDE4jqcRy6wk5xRSiyREmCkB0GFZo2f503Qxhe0bF5mAzAMHc9O6j+10fCc62s17SPKQ0tIgTBwSQT6kDZLmiuDB5A9OgH3olOo4DePlz35IVHVsdJc6wAgG4GRPRrQSR6YyrdGlScXjx6bIALb7mh8kSBAMRPNLmh8QGyZ1TG5CiKgOxEZyMpi9DYUAqZ3g+o/UphWy0uk2SGzkN9OiOXHsoOBP8ARZ8WOyToc4OMyAAMDkrdKqep+ZCqVKRYe8A8jgiRsjUbzsDG235c0+P6CYVzsZE9+fyT6ekwuNz4jOAST1U3U3t3acRODidpPdV3HPT2+8LOUS1I3NOKYkkFwBwS+QRI5fcFdp63TxDbRMHYyMcyMLj/ABHTIzG2AQJ7nbnz+5DbxAg+b37rOi0dpNL+L/yP5pLihxCOZSQM5lrVMsSZk43+nupNM+y2SMRNA5q3Rb2jCq02yrLHY/X4q0iWXaQwjU29PoqrdR8uxRhXwrqyKLTT3SFQciq4q4kiP10Tmv7T6JcUUrLLqsbpxVHoqbX5T+Jjnj0RSKLoqKD3lAFc9Exq5iB6IGGvP09UZ+jeymxziIe0uZ5m3ESRNoyBOJPRVWnp+v6LoNDxmnUcw1w/xg1rKXlc6k0taBJLnWWuOS0sMETIkqJNropJGC0kdEnVu4XRV+D6YudUL6lFhaA1haxznO5x5jgnn0HVZ+r+zjg0vpm9jRLnCIHrnGx3hT7N0HB9md4v6KiyoBGSROYOY9VbocDc9jXNc0l5NrSTLg0S4tOzogyJxaUDScLfUbcxsjHMCZxLZy4CDMTEFVzJphKloPlMiAciMkCR7HHsoVIc20zHSSB6xMKVfhb2PDZa+ctNN4e13oR9yc0HNALmuaDIBIIBgwYJ3VWmTsnTeWteATD2hrvM7IBkc0F9cgRJjE5JzESSTKk4KtVcpaGhv8QqU2uDHuaHYMOIn1jfc/NVaWuFJ7pDH4IyJEkbjbIUajZVd1ELNmiYRtcxy+QSQxw9/Jr/APifySUlA6dXzDytx2+uUN1Ynfly2CSS2Mg9Kn+vknB5dykkqQEgckdlYpjmkkrRIxy8TzUozH66pJKZDQQGS3vvgfrmiNbhJJSimJ7IASa1JJMQVpRXk27nbr2TJJjRz+vIseQ1rXSwXNFpw1w5ddz1IC2aHEKtatSa6o4NcaYcGhrZuOSYGT33SSWNGgIa6pTpVnB7i4V3UgSf3fDc7YYDpAyMrp+FcXqDh9ao0ltSk5rbw58vBgecE2nDjsB13ykko+jOW+0PGKlOtRqMta6pp2l9rQ0HzOBwOwC6J3GatJjqJd4tO5xaKsus8p+C0iMun2CSSoX0ucEaytwo1H0qfiW1TeAWummPLsY+i5fT8QLGOdaxx8MuF7Q6D6HB90kkfAo0Kekpw8lgPkJEl2DaSCM/erz9BSrMt8NrLKbXA0xa4lwY43EzdlxieySShiN2hwhlrcv2H77uiSSSkZ//2Q=="/>
          <p:cNvSpPr>
            <a:spLocks noChangeAspect="1" noChangeArrowheads="1"/>
          </p:cNvSpPr>
          <p:nvPr/>
        </p:nvSpPr>
        <p:spPr bwMode="auto">
          <a:xfrm>
            <a:off x="63500" y="-1198563"/>
            <a:ext cx="1847850" cy="24765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8" descr="data:image/jpeg;base64,/9j/4AAQSkZJRgABAQAAAQABAAD/2wCEAAkGBhQSERUUExQWFRUWGBwYGBgYGRwXGhofGhgYGBwaGBoaHiYeGBwkGhgdHy8hIycpLCwsGB8xNTAqNSYrLCkBCQoKDgwOGg8PGiwkHyQsLCwsLywsLCwsLCwsKSwsLCwsKSwsLCwsLCwsLCwsKSwsLCwsLCwpLCwsLCwsLCksLP/AABEIAMIBAwMBIgACEQEDEQH/xAAcAAACAgMBAQAAAAAAAAAAAAAEBQMGAAECBwj/xABBEAABAgQDBQcCBAMGBgMAAAABAhEAAyExBBJBBSJRYXEGEzKBkaHwscEjQtHhFFLxB0NygpLCFSQzYqKyFjSz/8QAGQEAAwEBAQAAAAAAAAAAAAAAAQIDAAQF/8QAKxEAAgICAgEDBAEEAwAAAAAAAAECEQMhEjFBE1FhBCIycYFCkcHwI6Hh/9oADAMBAAIRAxEAPwDzvAmZnJCgyTvaOBdxHoOxjMABTlNHJDF3ZgASCKV8jcX8ulpNTV+XH58pDbBYp0AheQkbwe5BcMNG4RwzxpkKLhP2ipRKEywsEVUjKaKJDFg70euh9QMHh1JMwyi5UAHckpBd3YkDwtyr1gFOKzJTlmrRQhakgFNXBUQN52HlpBI2p3UpSUUcnOs1zMGzAniPr5xLK3x4oVrRwn+IlpzEHISxO7UgjzCXYPSFeKxRxE8PmD7gNBbRVKdTbpBmyttrzgtmR4Skq0NwAeIHxoc4LECWoJUAHLglIrTKAXFwCz+9oim8dtx38AVIHnbVykEiblYBOW1NWFOqeOtWgzBY4odSZksBXhzLD315it6cdWgx2GlImrWrKlKh4Qpq3rlNXaiesDI23KSsNKQbDwjM7e/XnDTcWvx2B0OsBiZ81YXMdlOczuKUby4frDWbgCwdZ6BT0JAtawpAsoJNcy0pYlkitb0N3LmggJeGmAlQKlIrvcW5HXl1aJxyKPRaFJaY0lmShSgsFRIJUpRAKjukApsKEh+DnRoWY/bCn3UKSkkg5RR3d60d+Y8niKXtBCiUuFKJYJdiRQgJIDHzjmWEu5eU1XJSHdx4TqOUdHqSemtDHWzsy0FT5Q99SKm3KnpBeDx8qYQGLsWL0BAavmB7RDiMLiZixkymXc5m4A1TqW1+kFTsBLSo5FJSpQTYMxu5TxoxY68olJk2tmkYhCCGoTU6swq96MPaEm09pEE6guaWNSwPMFR9IPxslAqTvMX0ALsFaa6WtFWx0/LkJoWcq4upJo2g+rxSEFJgaskxe1FZZhJcjKnzavleFm0MSFDMSQ5ygDgybVpUH1gSfPUoqAcuoN5BQA94zaLAIVckp08IAYg+Y9jHZGFDRjR0jKooVXfzvWgYUHzlEu0J6Q4SGoFK1dgUuNPz/WBJinlk6JWrl4v3A9YGxM4vxHhHQWg1spQRImgAKVoQw0Na/SBxiSqo0b60ERq3gPnONOxpb9DBSSBVDpWJQA6XJ5MkegiOcgqtYM54nXyhfh1F76W69IdS8WVSyFIJBFwb+R58IlJ8TA09QCAHNKPAyUcA+6T89I5naV+D6R3IBZRdjlPoxpAUeKNFUNZeGMmSJgIQp3q1OAA14/0hJKTUKzChdn3uvD3eHWJl55KUklAQSeOYsLcS3o+kJZs0OSBujwg/f6wmN32B7YbiNogzQXo/2P7Rpc8koIszaVof3hIZjkk/pBUklgQbxWUKQWGYvEuQk/kcep+ekDT56s5J1JPuREypgKFAAZlFiosGTRkp4Pr5c46RhwEuVXDwVSCF4ecMoqPTnGQtGOAoU16CMhakCgvZ81lElxYpazhwHGt4bHCJKklSXpRKSBl6hvvrAB2aQS7AjTT5URrBz+6Vm3SoEhq3bl8pCae0T/Q/VhkSgMhWFkUDO4OiTZ6+YEAjDLX4gEhgC4BdjUW3erGJsFjRiZiUk5AF20CSbhtdPPhDE7YkSyoJQF1IalUgOFhWtXo+nOJOfB1VsF0VaXsw1OYBQSpV7M3LWwaNKx81CAjMWairlmByhR0BpQw8mY9OUqlqlg5XGhFW5lwRZntAOIwi5SXJCzXMlnZ6uW5n3iinJ/kgp32RS8VPmBJBcClQKG/BuTQVsvNLWpa0hZFWJDWNTwADQ8wK04aUlSpSlbrgBiKsXLn7QMna6cRmTNw4KWZ0mqSxrYanSwpWOeWbletE2wmX2hnCW4SChnKrmmv+mn6aHI2gkozsWLlg6QUl6gA7pZn5mFmA2OuWW71ZQ43GJLB6BWgY9K+hOMmoRKIU+Q0SkD0AOj/OIi8d9FI42AT2Ussk5CKKZiGpxPww4wAKGXlCmG64GgppXr+sV6bOVQJFiALNQhxxJh5s1bFXeAKU7lnJB0HWOjiUNI24pCyqYSHVRhRNQD9xTnA0nbmaeQneCgwJqQwLK4mntACzNJKZySAAVAFgRr1Lgt/SOnRMSkyw0zwhJLA7pDvp96QHBC8RtOnsTvEMA5e3F6UrFax63UsEGlNBQAGjU0UfODtrFdFqC5acozMAxOruYVmYkkOHcjMPdvt5xbGtWNxBE+KYRupUpRSLn8NQXbSjDzgecomVUbuZyeO+pm9VQYpSVJod4l35lKwdKB29IDmYZXd1Iyil3/MVW84vyGohxaxvJT4XB9g/0iGYHD6j9ILl4bMtVQTVm+vpWDcTgUy8qVj83iGosQf+4UgOaTSGQsw8oZquQwoCxPJ9IP2Rs9BJMyvAaFm9X0EbwezTMJCCAAPEotQXJ1diKDjBMtAQchNQ7G4PBna4+sTyT8ILR3Nw8sJ3SxCtKUzEPlZuB8zA6ZhKQA1BUnr7ikan4oKYX5gVjtE0NSo9+ZiTvtkG6YIuW29UvQjqHiPCooejW5xN/DLILVFh8845QhnHR/e0VT0Wi00S7WmAk1draQsmCj6G0d4iqqOA+ukdFScrNXQ8Og1LxoKkR+RfMJJLxLIVTzjQlqL3f9Y1JDXHwR0y6HfQwlTUAFRAUuyUkbo4qOhajDnyYxgsHVUqc9PjvGS0kl6lq2poYOwOz0FOYlLNvFRIa7NYVPH0MSbVUzeDlEqUQDlJ5k5X8mLesaiNGzSoAuA4/mA9oyB/IbCUzyimur1I4s9nv5xDiigk5dDQtcetPMQy2tlllmzq1rmZ6BJN/jQvxakmqBkKaMq6uvMRGEuWyXZLs3Cd6sJSvKa5mow4cy+nImBsVmlrFQrKdDwo/wA4Qx2Bs8TCsmYAHY3B9LMTq/5ecMRsJKlCWkBxcvbiOPOM58ZtPoLTKxUFxQuX96w1wK5iEKIO+Q6WAKizOTqzU9fONOHEpc0FWZaHYp8NGCeut+B6xFK2kSKMDagahDPFXLl0HQTL29iFKDLAGXKN0MASm9KWBc84Nn7QKJwWg0JLtZtA35mfXV4AwoCA5SSGvZ+T6a1+sGycNJKc2cgK0Nhd/nOOeTgnaiL9vsEYXFzJYVmWTql73sCbQLP2yrNmDpJYUNFEAVbjq+jw0OBkBAUpdWSUsbpNKODVyDyaF83DYdasiSolKCSUu4qxofE16XekaHB/dQ0UiHDY4JFtX8LkV1J6u73g6djzKYk1NWu/nFfxiimx5V+0TYJKJiRnmHOBupanmdQeEXcV+Q9WNkqXiZmcqCVEBN7M8bkYcCaoLSsADMCMp1o1gQSfVogwGC/EKTLUsEMMpIAfjrYteCcVgTMTdTgPLSHzJ4EvUJpa8Sk1dBVIPxiiJbE5QoMQU+IGzpNjV35xVu9yrU/5XB9AB9Iepwq+5SvKZhNyVE1chgDVoSyhLStQWqxNjlGrgukk1awPSDj1aHqyPGg5SsBJQ7OlwUkhw/oW843hJSRLzFjSoNwXo2ocfSGCtiy0rPeTCrMxCEBjVmzXCTWzecTql4dwkpXQB2LuB+5NRBeRVSslaRX5RyqzJYsS+nJz5Q1xmKEwEEO28LebdcoHrEWIwUsrdCykkGhAAc0a70LPeIZmGWlJSzKUXNbAcOVfeG+2TsrFxfRPshDJINVKK6NfdGvUQAvMxIcpobaOCKwRgQU3NBUcC+nv7xOZgKXJIQSSlKSL2qCG11f6xpP7jSi30KJAzqoogcftBysWUsMocalwfPh6QQiRmlnMVBRqKONLAKQA/DLRhEWJwCUPvORqBbpXjxrAnTZGUPcw45OWjVehbWAZk7gwJL6uG+0QzZu6Qlq1NATrrp5RgxpLZqlvPlBjiraFSMn4tzmNXv5R0kpCKElwQbJAfgakiBZyt1IGlvU+ekZMYgboSRQsWdtW0P1iyiqGo2pZJu70GntHD713q1Y3IKXdq8P0iNRY+vz2h17GHGDYEDNW5B8i1LtwjvEz5ZcpIew/MeoagiOfgEyUIUZmaYpqJYhIYF3BqdNNeER4eYgKz5aCqUuPUk+vpHO4q+SNollYZZA+/wDSMiM7bXwHv+sZB4sJe9o9nQRmlBEwFzlUAlQerpUKFQ4G/OKFjsJlmqA3muTz9z14iPTJhSmiCfZqH4fKFG32WlEwpTSi3o4IF9cw42aOXHm3Y7VrRSEKKbKMYmesVCiDxBizYPsYudM/D3ZZqcwdug15MW4kRf8AYmwZGHGWRISqaLz5oExi10hwkdBl6m8dcWpKxY42zyrAbBxc4ju5M2ZwISSPU0bzhxhOxE1K0omKly1GwKnJLeFwGzcgT6x6RN2AZhBnTpk0l27yYctHqJaSmXlBamU0u8GJ2RL7pkS5YSsVZABLqDpGUByAw5s9CHL9opwSKVP7Czc6EOjKgArQHCi1BmBDsdHpXnAs3seJSmOcXDFFCwu4JTry4gx6lgJCZeQIqkIGVzmoC5TxIY0d2PuLtjBjKSgMRazEEOMzjjT9Yk8SrQeMejyybsJFSmzgjWiRYcAWFw9IjniWkFICgGKlqSzlmG9yoWbXLaLRtOWFbpQAupCgClJys4o+Uh9M17EFxVsZhPGaBqKIbg7ECgd+Nb2jmcJJ7dolKMo78CfG49LAITmCRUmtXZhVrNWsE7H2UvOVKQhOZOdOcHR/CaV9fKMk4WXmzKSCBUo8KFDQOnU39oueCxYGXupeUMFJzMogtSrlqUoaRdzjGFl8UFJCTE7RSAwoWYFTGnPQBqi8d7LK5hKpfeLYHNlbeA4E2ro4fSAO0LGcvNqX9X9P1MS7D2wJUtAfKFLctowc8zUtHO4NK4q2TxwXOpdB+InDIlVgq71L65mpp9IqeKR+NvOyiHdqmgJduBMM5+OmoJSgFWZRU7F3VVmuLX5wKMQXGZyK0LOb3JpdvQDSOjFjcXZn7EG0MAQrOSRcpBDm7pBrb40KpW0FVH2vDLaAcpJUEnUmg5a8rQtmyAHZSS5Z35fPSLRSr7ibiqJUY40dLl3ezNaoqf2hhInZihyVAsit2Ua+gEJv4ogMS4A4v8ETYTaADAgqYuGYN6B3g8PKRoqg2XMyqY6olqI5sAfNz7RyMUQpQGVIHLpxd3+NEeIJJKhLVZg+vteO8jistWZnJAJ+dIDVeC3NromVOKikPme/AecD4uWWPiJuWoBybR7RLIwuuSYSKtlIGuv3Ec4iSsrSoyy5YMcyUvTxUHpE6dkptsWKkKZQItpqPIR1iMIcuYFiFFDPyBDDSOZ+cKYGqrkUe5pZhrGd4ooPB3J5mn0EVV9i7IRhlsHAAOpPz4Y2Q1NeRjJ+KokVYF+ukQpyk8nrDq62ZfIZgCAoqIoyh55T7xJs3CpEw/xKVJSA9XTUsz61DsByiZG0MqkhkkXqkEinEhxcawDicWuap1F2FBowGgie38AJJ5B8AZIPUsSWfnHaZ2dBDDdrZuUQSHYjkxMG7Ow+d2VlSGDtVRNgOJpAaM2dYbusozIUTqRbyjcFYlMsLIKlJILMBQRkS/v/ANgs9AxJOVxwPWEs/D966Tcgg8qOMw4/rD6Qga/KvHGNkg1qSfKPJhJJlFIS4btDMlS5kuYAShP4bHKlTUJUBVR4kkXZrwrT2+xI/vE2ISkJSydKBr8CYK2tJUtQQvdUSWP5U0pUHhTyir4iSZMxlNZ3vp6x62GakvkaUnei07L7cqAedLVPJcZlKOYOoKcixYlgaULPB8r+0KdLQFZZRqFFFUuxBdJJLEgKHC1yIqchaSmprSuV2c/PU+c3fr3lKSFIICLA0AYEEwZZN6EeSTH0nttisQEiTM7hKbAAKKVBSqpLOAUkAi3SGuK/tBnqQr8NF0gEEhmyqLkAUdJDhrgNd6V2clJ7olaXGZkkB+AKTXduCDD+Xh0hCkqzFBcM6U1FNfL0gOcudfIym7J5naeUMs1BKFg5iHOU1ZTOfDV7aGF+0NopmTirKZahQA1oPyqI/LwcagMQ0DSU4eYxSVnKQ/hoLaJgxcmQKBMzyID+WSsVpIpzBJe0ieOUFw9nejcD8pBO1cYFKzA5ChYZPL8z10p+sCJxsnvO6EqYSDUKUAKVazt6RDi9pIWMoShO9mckklzUU05RuG9mjJRt+R48tedbpWAWIvl/UcFDS+sKttrQ8vIpkgFuAroHoSaHpHWF2gVTF91LBolJpRycoCuKdONtYDnjvpoCWCXbKKsB1FIaOGpchH22cqkzciVKICV1AKR6gE+TtDSUtKciQhJIGZa8iTnYOUnqC1NAIL23hsqEIDlgCl/EwYW5+4hLMC0TnJY5VAt/g+5jsSQtliw0uSuQsKloSsgAKygFBIG9wo7V4Ql2psod4tphSnMzBKQAKClOBeO0TGwp3qlSU87CxJYUBqf5ozbD94QT4kJUP9IHl4T5PCUCwzs3sVMxBdagQSPAg2JepSWi57H2RJlsnKFKDKcpqCbClGZizetIr3ZMtKUK1WXY6m/W7w7xW0ymXMNjUjqrdQLH8x6tAFtm9s7SkS8OtaUJqciSEgmpuD6l+UUTbuByg/jTiBxW920/SGPafGfhy0gkAqASGcnLxGm6fpAm3iClAeqpgFwBQqvpcxgkWDnFBShBqmWVqJ3i5G67h7qPoIn2RLzJV3iqmYQXBGbdASBowU7ij+UK8FMBVNWre3gm1CASqvJx6CHO2MSTvOMrtShrR+sRySpo6MWJTTspWPmDvFkGxLG9HaMwqhd7p1OrwLjPGpvnx40ieMgDBx7vX2hpQ1og0QzUEniINkFCUjdBOr8XFYHCn4cI4LigjNXoD2ETVgm35SPuIGyt9IxCY7RLo8aqGSDJaMyt7dcBgTo+kSyMTlJyBwLk05U4P944w0sAZiGJOUHU8TWlqQSZn4iZYDIDZgDVTtc+YiD26EddMGzTVVyKL8jG4dTMdJc5pSn/AMZ8rKa0ZE3NrwPUfdFvM4vmoofSJZayaliOPPyhFg9pNUuxJADeUN8LPzJLVAvxjyZR4gJJ8lKqTE5ucV7tZgCoBaUhSeAdx9mtFhwm0EGxzOWpVuZ5QXLwgNHHG37xXDyUrXgaKs86wCWCnB5V3Xb81K+vC8MpK1NQAuC4c0PxveLDt/CoEtQSwJBsPdxFeUlCElSlEfzF/taPSS59IrqKo52DMUmWUJIFSfCCRSpPEU63h9/wycph3oQpIYqSA6n4cNYSYGfkJaxSXAZ6hnAh7hNognPplS4LAukKeltfaHxuLbcu7JSW6FUvs33KkZJqx3qglRDAhxmHrb1hrL7FS1PmmzCWzCoFjUehjnETVFEtQL5VJag0Kkhh0aHEhZGU5XqRX/K1f8sdVIViPH9iJKEqIKypqEq6EW5GE+19kypctRQlmNKmu82sX4bNVMo3Kp5sIyf2QCpUzvRmCXICakkVpdq8KxgWeXbFxq5S86FFDDepmzA3ChqOp4GLJ2VwaZoc994id2ibk0oaxXJchSVMQAbMQQR5M4j03s3gxJQahYy0tUuXYEji3GkMFslwnZyWtapk0K3hlSk0LAs8TS+yeDJUopUAklJJN6VA1b9IbJxeVQQvKSzgBgDyY6iN4gy15SVHdc5UsbUJIOj+sYUr+2OzkpKGllQNMu9WtBpZtDeK1t/YxTkObORLIemgU6v/AC1j0CXs8OXmKUSXYptdhSpNYyfsGWUkKUATQOLPoB8tBMVnY2HKJTsGu457z+bj1jNqzQJYBNM6dHByJJBPEeGlBSLWrs4EIABJYAC2jVMV/bGyXSEkmpNqEh3Z/JoBiibcnBapbWUpWV6keFIp5QVtEF5QNgtRJYJ4B2HWjQ6l9jFTVJUlQJQ1P5XJV+sMcV2TAUhLlwFEE16k1oAVDjAszPP8BhyUJBY51ggAOoutIDn/ADPFlxstEuVlOTOQbmpIDtxuNIc4LsQlISFK8DGlyRZx1EJNubFyz5V1FRIoGsFP86xPJG6O36X6j0uWu0edYvCETFAA/XSBCItm0uzk0KOVJIvwitY7CKQspOkVOW7OMPLGYPb5f5rEs1DqNgHo3C1I1hqO/A21iIL5vEmtgJ0Ycl+UaUnRqe0azdW5fOsdJS5Jq1T8PWE35NuwqSfADQVJr84NEEmee8LEJJck/wAuvrSOkLYWrT629WPlASheBFbYKsK/4gRQO3znGoDKYyKcEGkehz5UsJALuDR6FwGp1uYl2XtAuRcmoo1ukQTEIM4O5rbQO/pR4lxMjulpKTutTlWvkxEeBLaA2Fy8qZhOVswBPmTw0fWDFqy10PtCXCbSSqasWpfpVobGaSN2lqaHjE6kpULuxXPxGZRSkpIDgipPK4YfKwtw2HzKHemgJoSTW1B8ENZ+zZcslYYHzY8ixtAKWWgmYJaS5UySpQoOZq/AMKR6ak0rQ8peQ1cpCZRKVAj+bg1ga6iFGGxalEZuL5QWqbaesGSNsoFGoUboNATSjA1BaoL9YGaUEZkijlgqrE6OHOrjp5wkXKmpEnNtbLpsjHSSQmYgG5ISonoxIALcuMXLD7TwxAdCR1SDYNo4jzjYc9RTlQVBL1UagWO7fO4JegZoeScRXK4JFSXdur2juxSS7YyLoO0EhNEp8mbzhfje0aFIICWfgYQ5nepNBbnwEYpNeLU5ecdNjEOJwUiasLWlWcUcMm1qV0h3s1OHCQ+alRQADVm184VooXYfX6x2MQ2lHqKW8njGLGiXLJcTKswzMb9PoIyVsZLlRmZi7sAQB6Qrw+1ZQHCj2t5+8SJ7VSXcznY1qG/pGsw7l4QhWZ6MwDcdah3pGk7ETnEypUOjWb1gOT2vw5Ld6hLeY9aD+hiQdrMMf79B0ox+kFGGMyWrg8LsRstSiknSrcG4PEc7tph5aSc4IHAH7gQvX/abhbHvASMzFIt/qgOjUJsI2EmzmUV5izG4yk0pzeLEV55mYAbqadFMb6Wii7c7V4Zc9UxClAEVDa206RDiP7RlmWhCFoQEpCXAOYsGqSCxbhEcakm0+vBfKotJrvyXXGbUEtYKxlSUrHEkvLIpcfm9YpfaHtWP4iUBKUEIUSVliVOGOUA8Cbwjl7fHeZlTcxNySrXjrAG2cUF5WUDc0MWZKK2Me0fa5M0skqCeBDffj8pFKxE0FRI8qQRPwxJp9RECcM5u3pBs1EIPGOuDEQUnZ265WBVgLk8fKJRsVRZsxe26z9KwtoIJL1jEvweLjsTstJljPOUlahVj4U9X8X06xHtfbcqaFJQiWUoHiWK9EC4hLsNFUM5xwg7D7OK0guwPqafR4g/hEsHJB4cIuuytiDxTHIYBKTwAYFXPlE5+0RSpK2GRr7/tGRfP4CWLOP8AMf1jcJ/y/AOMvc0mbLKyWIytrQuSP930gAbQbMKjQHzar8j7RwQUSlhxXwqpYGx5g0tAWBxMxpm6VJKQ1N0Uv6/UCPHjjtWKlewzC4bLNUQlKjQ1djmNa0NvqYZDBFKQHKRo3PSFWy8StZYlG6KgvVv5h+nEw/E4Kl8H4OfR+Yg2+aTN5FmK2eVBhMPGocFtOQhXiZCJSFBSmJ0BJoONW8hFoUl0i7tC1fZpa3ZSFA3zBj6GhoOMeg06VBmnWisbOwi5qylIUlB/OlJUAT6DrDpHY8JdGdYc7xAFQOGopzP6NcBgV4dWVaFBKg1F0Ft5JdgeWsMJ61AjKRVsynrYWPMueZMc+TLO6jok20cLxIC1OndYAClRQVb5V2ja5Z7ooQ7kbh4OoEjkx5wMZ4QzZSkFyKV+/IfSIpe1EqTlDAm6XYh2FDqG6GkS9STYVkfPkv2P1Tki7cMxUEj+vSO5UpKyAhaWYEELq7+buNTC3CbN70pSZikqNGAZTdWdIo1IYns/IlhIQZgUgOQogua0VQFuhEep9NLkhou0F4nZgSAVqU5oKhT+grXlAU3GSwSCobt9SOrUH9YH2xtRYRkUKpY8XLCzl6HWxe0VHFbPxOIJTKlrXvE0FHdnJoBHUMGdqe0edGSTVJcKOpFaN/KfeKdLnKzML3N6ftD2f2SxaUv/AAynD1SQXYs7O9eEK8JgcTJUpRkKL3pUfpBoZHGLxql0LAAMAHA61esQSpynCtWYUBtS33hrI7Nz8WVM0spslbgn0FzA07DmUnJOQUFNHUCAW+sGkazjYcgzcQEEgkOrfUw3atHeKLTliZmJf8pt1OsG9lUSkBc6aArMciUlwGcVodbcKQ6xeEk94yAllGm6Sc2osaPa78miLmuTGRVmkPUzE86KH9YGnLlPuqLf9wI+gMO8TsRTqAHNknMfRgof6YQz5Kk0IWnqIeLTAYZCCaKR1dTebpg3ZeyJU1ZSuaiXZmIZXGpIAMLgo2c+kRrQQP1F6/tDMxYF7KwUsl56yeTH6JaIu62eLrmn0H2EKKL0QkgNvZvJmeI1YcD88vyCj9RCV8hH/wDG4FJSEpnPoxa9bhVIim9oJSCSgTAuyi4UFAW8TkNEWyZ+GSQZ8szST4gW5+Gj+vlFhmbR2chOZMpKnqwlhxyObX1hXowg/wDlEzK4b0ER43aK1qQO7ClCrhAJc1a1IentfJSQlGHuxukM9dBSBcR25V+WUgdVE/Ro2/YCSRJsjCd4UrWhlAuEmj8yGcMfWHWOx5lJc5STQJcuT1Noq47SzVqQXQgqdL5XAD842AVzM0xaZoHkANd0EV5PAdLsdRbCU7HxE/8AFKmzE0zNYtQDSkbjpMmd/dmVk03yj/xK6RkJzfuU4BUnESwAJnh4HRzXTiRzgWXPPeFEopLpCQOLAjc5MBQ2JiQylLQAQGABNC5Zikk2LAtEuA2UskqlAqUhiwYFjzJF/O0eaopJkOKobbMwilodcmWTYLk5QocSoJoa6dXgnZOxwJoBUVy9aMzCygGY/WCNlbDShYWorCClTpLoWhRCmfk9RxDHjBOFQa5lF2aqQ5DfzC51tEVDk7iyPnTIf4TM6gMgfWgDmkblYZVU80k8hvB/eJsetg1SBoA+nvAQ2wUOlNyGS+hNwQbD7xaeWUPKa9vKGlNpBGJxLEVZCQHe59iCSYV4/FpKVBGVSnBezAJI3tAXFtdLQJidoBK8oUorbeBZhwBZ6uIXyJ9ZvBQDm7nMk5f9LikQpNWiFhGD2ogqAJzPSoI3uF30HqILlmUlSloSl93o4NCeILv1TxgWbtoy0SwiXmKqAuN3mxBB84GlhYfvnUHYEM5JsBZw5oSNYrFf1e/yGOnaLlswJd84ANStw5YtQM4tYkM/ra8DtKVR0lRoCSASNQWdxFMweHlyv+mVBS2yJKQSnUpUlYdV+Gl+Ng2ds1YczEBSSHStCnSKcqDQx2Y5tax/+D9dFpROCmLB9HDH3qIyYHBqx6RHgkgJBDuRXn1MDzcbcMweh5fbX0jvGKB23xs1OUBSgl2Je7v9W9opOMxKilnNbl7fOMezdpezCcVh1JrnDqQU0OYJIA1oXjx/EdnsStaJRlqC5j5AdwbtzX78YZMKJNh7bm4fESkuVhRAKXfxUccFA69eMXrtbtKSiT+MAp6BPEgOxPJqmFnY7sCqXNE3EsVJLpDuxFjW/Hkwgft5NE2bkzVlkC3ECidBerwbN2ynKmg1DOTQCgDszA6MW8oOwe2ikAa2DO/lzfT1hPMURTdoSXABL29InwqwQySxJu4Fqet/WOXLBNWx2PBtAmmX2seN6efpEqcS4qom1PGnyCrCFSJV8kw1NTQggPUk3iWftcymT/2h600seFfc+fGuXUBbfgMUElSXlJYs5IAL/wCUgxHidjonEneQU0uCPJ6+sRYfbbkLPiAfhpR+P78okwW2StaiSMoJL2NAdQbUtXSGWTIuwqTQtndmgygmajNRgXGutKFoVz9hTkXQojinfHql4tCpO/TMzkrOYulkkigIDW5nWBMwfOFEBVQK8WYMHNbAceAisc7DZV1IUg1BB4KH2MTYWaSVJdnFCAAxFdBWLPhNqLN0FaaBFMwzHw7xeurdIHmSJJUHRkW/92WqL5swIHSLeqnoNiEyknxTx0AWX9QIhXLlj86j0SB/uMOcV2fQpTSl5SQ4QoH2KX+kAr7OzQbJPRafuRFFJMJLhdq92BlQkguGUHPkQxBPKJc6WdSJstJrRSR6d4AfcwNJ2LPBGVKhS6VD/aXgfG7PUg7yVDmQfqY2jJtDNGPlpDIEwp0Ksr+e6dYyEOdtY3B4r2DzZ7FJwUlZZIGVSgoH+VQZ0q6p46NE84fj94GCUJypo2UC2hCnLlr16RDKm5SEqSBmQokAUJA0Du3nG5mJy7+ZwSDmzZpYZqpD2p5NHg+nfRyXrROvGZ1GilvQkJUAS9rVrrYNeIhiAtLKTlclhwDsOnJolkTky5wmE5k5Swfd3uA4uC3WIUKfeSGBpUigFs1y7MIrHlFX2OrUFI7xctmfNUWuTwpxpaKrtLazzAGylNkeJT8CPy0egi4LmFVEpc5WBVZ9B7wF+ElSnCQrVSRUsLUALDhDymmqaA5XEq/8OqWT3iSDNrepHD6Gp4Rzj5YlIAl5XV4U0WdHId/hizSUJJmLzJVnQpASwDBRBcXdW6N6kL5CEpXlUClWUs6WUHJPiG6PKF2qEpJIC2Vg1rlMQptNCo6C1v3hzgZShJEotmSsqobZhl3VHWl/2hFju0CpGZGfMskEKuEasBxJ8oxe3wrul7veEEqY5fEXaxehIPSG9JtfsMU0m/cf4DZbquJZNHmKzi7XzOTQcL9Y9E2dgFJQUTFBfQrtzClFvJo8qwu1ETN7Ixs5IrRtHCqWNDrHqPZfDtKCqMsA0UVdXcli92OkdX0yptBgd4VORBTUEOHJfzgOdh1zFZQ7Ef6W1+0WAYKrvEn8IA7ULR3FKIcLKISARVqxqfKSSHDkW5QQhJDvWOSnlBDQk2nNUlaUpQST+YAmgu5EeEdo581M2ahRIOdT6F8xPWPo/NpCTavZSRiFFS5aCpTOSkElgw04RgdHzhJLDqbwTMnMQA26KxbO2HZFWGWVBLyVKLH+UvY/WkVEkk8Bw1POM9j2SytpsQcuar1r/SJUYgTpgC6P+gp6j3gSpFE/KR0HQoK1FYl6cU7S2EcHCjPlSlyQCctaOkAj5aNYnC93MqlqVSXte3lDXYGZcrdQoJsoobPMVYOo6C7WDepm2p8uUMiSc7jMoZWDGzquRwFo4cknzpCvfQrXsWYqXMUxCKEmqbC4eh8oDVNOQqdrkZwN4AZRk150i2zJRWEqnvloQyiwq4KnF2FS5vpFc2nhUhazLBWSKKKxRxTLkSG/N6XiMZ26ZPlYBInlZcFsicxAICSQAAyRVxS9S2kdKnLUTldrORU/YGIVlTMSl2BNGLsCXLVNW+tYn2ZhJk5eUOkJYqJIsPd4u1HtjKiOficqyQC6aJajN7aR1itoZh+ISslqig+cyOjQTOwZKVEOpWgSM3m/BoEwmzivMVbgD+ZAs3LWDGSkg3y6I8PhAtJIm5WqQdLtXX1jteKXLlh1zHNAczILFjV3J+kZJKpbFFqsFWqPE3L5eI2mKlIllLsoqSrq5I9XLw6bTu9B2iVG1FEOVIfmhz5nWMgNeAKSRUtwJjIbkvc1/J6ZiEAmWXYVS4L0IZ31ghMgIlBCsrrfKNB66m0DS56ESg6goJoCNaUb5pA+InIxJzEKOXwpCmcgOHIqK8OJjynSlo5AOTiXJQsVlqcAAimorQtboY7wandKSFsqxAZPBuJoX53iXE7LmTmWUd0spY1s5BJBNXoKwRgpScPLAUpAuEkkVPADU00584aUrVR7GvVHe19rCWkSwUhTMovlYEW6mnwwjmYSZNpnDAAMm4YHUWd4k2ntBYKlZUEGjkZj5pag01+0JpchaygBTVqQAXFyBSkUjDigpW1sbDDLRuS0grNAN5IZw9TSl6w+w6EykDvZhKq0zEIDVLOMy/QCFcgCWhjNKMzVU/sSGS505RBiZklJGdZBBzAkFQBIbMSl9DrCvk9JaBYNtrZmGUoqSrJR8qQMqrl2WqvkRFblpQtLpBB0o4PpEe3JuU5EzEzENulJzZauz8voY3szB56EAv8AKcI64x4QtseqVs62ZtBKFUzB6NoeDx7R/Z7ObCipOZajWwqzDo3vHl8js4GG9lPR/eHvZXas3DYsSWMxMxgRQBxZYFnCb8R0EVwZMc5/ayiSrR7JLnwQFwqkT+JgqXOEdhkwyNtA4mxyvFAQQ2dzA0BhRDlQA4fvBpmgiOMgOgjAKN272POxKEhFShROWlQWFOn3jzmb2GxHeETNwBJU5D2sC2pLR7tOwxJL8L/aFW0EAvLHiajgsOMY1s8Dn4My1lBGVQpd/SBjKB5D0fpHoHbTZEtOZkEzVEqKnAA4JA5Cmj8DFAxeDKL+b1D/AG5xuxkyx7G7UIlypgO5lH4SRVh/KOJzVJN35RVcXiipTkuefOMUrNQdIhXLFfjRKOGMZOS8hSot0ntAteCIUlQI3M41Aua2LUP2jNldmCtKivddlIOhNWJ1CbHm8VvCbVmJCZZVmlpUDkLMQ7kHiDFkx3a498kIqkUpTM/Wgb9Y4cmOcW1Dzsm4taRrEdnlIZSmJZyRXMXsGApWgI15RAqStAKAFJzkgqFBa3M8f3jatoqmBS8wCgSkIBflVJNB9SDSIRKOVICmA1o4NSWKamlfghFy/qFuuwHEYtk5Cp2LpIcKALgh+Dww2ZJCksavUVN+nx4BmbNTXKoVYDhzvW+kMcKTLAV4gKdTz+axZyXSKIlnY/u1MpIKEMlwLH6CB8Nj0TFKAJSnQCgFHUXPIe8b2jiUqYAE65DSp+9IX4iRlBYAE6ebekauSpjS3oNVMlP/AHZ/xTSlXJwKCkZERH8iRlYNRPCunGNQnB/6xOPwO8ZtAzFgeiR00A+0NcP3yQAgMNXpy/LU+cJMLIzLKkJKeGYVDtwN4nRsdWYmZMZ7MyPYxyenRyjNWDJzGYDUOMpWN628XchtI3JwEohQbKlJUpCSokMoueYI1c+sZh0FAbMlRFnVbmWIjlaFolqXnDjeqpxQuWJrbmIytDJ+5mH2thlAUUrgEpUo8Ln9bR3jMRhpaX35ebXKzE2JLfeA8NgcPimWklCyd7Kq73v9D5ExLtGRNk5UiWZyTYlZIGtRwavOGcXaf+/3N5AJPas94mRMyzpamGYVUHNDmfepeEW31AYtSUKIAZLuUlrso6mrP0h3L2bh5au8WB3hL5UVCeg0HUxNtCYFoDyUpSt99SBmJdiymalLWeOhZoraRaLjWlsq+F2ISd6jGzfBD7A7LCBR+t45VOTLBQCpQDArvX+UdLP1g3vwEA3Dt6DX9I5s2TJPXg232Z/GhKgHqPKMmbbUMTL7m4Uxc3e/tXWwhBiNrOulm8v3jrYyu9xcvQlX0BP2jp+l+ncJcmUUaPb9nbRzpB487cuUMUYwA6PyEUQbbVLGVg9ufJ43M7RFAyl95iKOeYZ49MQ9BQsKiUJPVucV7ZmMTMSFJNwDpy4fSGSMUwHD5WMYKmTmBahesbTimZyK8IXYrEKvQgt8B4xGdsJTpW1DwgmseSpubWA8dUWNDC9GMKCVDWrKNCPW8FTpmYBQIa5OnrGNYn7RdnkzjmUwLEh/35x5f2kwhWohgQHZSRWh1Gt36R7NjkpmIqAotQP9DFembASre8I8RAYh+JAYP0FaUrGMeZYLY6JiGWMpCWCqBmY2u1TprCdGAJJCd4uxao9L2q+kej7U2nLSjKFBITUHIC7PUmjl+ljCOctKkFSUhKlJLvdbjk2ope8ANlHnSBmYEkDW0EYfAhQdRbKRap1LtraI8bLIUQzF9NWD/SIpc5SS7+IEP1DF4WabWhrGMnEoKwVMAVVAfds5HF7+vKCp0uXlF0ksa0TV6JAd3pce1YB/42SVOhwpOU6nLqxIJe/qYzD4hIcZCAbAuemavnb2jjljl3QGrGmDweTeIO8G1Zn1JDc4PkFNQXYW3QBSmYHWg+sLZWLUSogMTo5LcWdzEe0MflBSkcjvO7VJcfLxGUZS15M9aDitySBUV1ehavOkD7VkIDqJY/tCuZOUzqUpJfoTrQODHKsVRnpzr9fpHRGLHTsOl4lDCnv+8ZC04jmRGQfTYf5LTiMQpJOVSh0JGkKpyARNUQCphU3udYyMjlj2jjYvCiZk1zoYdlROz5Dl95ftaNxkdL6f8DvyC7PoxFPFalmaLhgj/wAvNGgUphw1p5xkZHPLon5K/IFR0h32mP8AyGFGmZf/AKrjIyI4+5fo68H4z/X+SpzxlmLCaBxamsdYwtILUc15sVARkZFl2gLwLMR/0z/iT/6qg/sv/wDalf4h9v1jIyPQxf5HkXPGX+cY7mB5hflGRkOQLX2VQMthY/WGc7XrGRkYCJMMNw9P1iLDSUlJdINTcPoIyMjBF2Kurqn/ANXhns8/gnzjIyCjEOzPGf8AP7PCufMO/U+Ij6xuMghPNO0Q/FX84xyT9Ef/AIpMZGQTCjbw/F9IFV4fL7RkZCrsyApZqPP6QxQncJ1f7CMjIzKkslZALEih+kQ44eLp9xGoyIv8gGY5RyS+aX83If0gThGRkaJkbMajIyHCf//Z"/>
          <p:cNvSpPr>
            <a:spLocks noChangeAspect="1" noChangeArrowheads="1"/>
          </p:cNvSpPr>
          <p:nvPr/>
        </p:nvSpPr>
        <p:spPr bwMode="auto">
          <a:xfrm>
            <a:off x="63500" y="-893763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225" name="Picture 9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0736" y="1442577"/>
            <a:ext cx="1923083" cy="144045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27" name="Picture 11" descr="http://t3.gstatic.com/images?q=tbn:ANd9GcSs1xzmP7adk9kPQHQufJKnemgSOl96WRtup4xqcb7l6t6eo6gc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1264" y="4832623"/>
            <a:ext cx="2009775" cy="1504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29" name="Picture 13" descr="http://t0.gstatic.com/images?q=tbn:ANd9GcQ9qrJyro1DdwrntqS2IGYPAXj5rkJ1g7HYKwL9pD7eUYen5c4z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3240" y="3142585"/>
            <a:ext cx="1692170" cy="12674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1" name="Picture 15" descr="http://t1.gstatic.com/images?q=tbn:ANd9GcQX6D6s0RaAuYSRBij_xXgS-CjEzqTHwz61e-GujPeN9USgf_a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61116" y="4293094"/>
            <a:ext cx="1728304" cy="21863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3" name="Picture 17" descr="http://t3.gstatic.com/images?q=tbn:ANd9GcQZ4OaYP28gcO9YimNBVR8eQfDZ5Ru5XDjjTfXWLuDEYMW1FtvI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53014" y="2835856"/>
            <a:ext cx="1771650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5" name="Picture 19" descr="http://t3.gstatic.com/images?q=tbn:ANd9GcQwMfNUktZlA7-qYKyIFT0gUaz8zOw0kivaHqc8I_lMMYstVPUCYQ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02745" y="3602396"/>
            <a:ext cx="1537784" cy="10233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7" name="Picture 21" descr="http://t3.gstatic.com/images?q=tbn:ANd9GcStThGrokmh0aLbqlTqKFju4uzitDMJhoJ4YwU6Xou_49zFtTPE4A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42508" y="1565968"/>
            <a:ext cx="1392662" cy="10431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39" name="Picture 23" descr="http://t3.gstatic.com/images?q=tbn:ANd9GcQLAk5qk0PEui2EbnYBOa4iiC5qockPmnnNC9knjOOdYAgqGEdj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23856" y="1998828"/>
            <a:ext cx="1835612" cy="1374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229338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7772400" cy="1470025"/>
          </a:xfrm>
        </p:spPr>
        <p:txBody>
          <a:bodyPr>
            <a:normAutofit/>
          </a:bodyPr>
          <a:lstStyle/>
          <a:p>
            <a:r>
              <a:rPr lang="es-ES" sz="4000" dirty="0">
                <a:latin typeface="Elephant" pitchFamily="18" charset="0"/>
              </a:rPr>
              <a:t>Ecuador</a:t>
            </a:r>
            <a:r>
              <a:rPr lang="en-US" sz="4000" dirty="0">
                <a:latin typeface="Elephant" pitchFamily="18" charset="0"/>
              </a:rPr>
              <a:t/>
            </a:r>
            <a:br>
              <a:rPr lang="en-US" sz="4000" dirty="0">
                <a:latin typeface="Elephant" pitchFamily="18" charset="0"/>
              </a:rPr>
            </a:br>
            <a:endParaRPr lang="en-US" sz="4000" dirty="0">
              <a:latin typeface="Elephant" pitchFamily="18" charset="0"/>
            </a:endParaRPr>
          </a:p>
        </p:txBody>
      </p:sp>
      <p:pic>
        <p:nvPicPr>
          <p:cNvPr id="18434" name="Picture 2" descr="http://www.google.com/url?source=imgres&amp;ct=tbn&amp;q=http://www.neweragalapagos.org/conf/images/galapagos_islands.gif&amp;sa=X&amp;ei=tbdQTPnoNoKdlgeen_juCQ&amp;ved=0CAUQ8wc4GA&amp;usg=AFQjCNF9pjYgGpXrqCqn2RTbLfCgx-WHIA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924" y="3163093"/>
            <a:ext cx="2515247" cy="1872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3" descr="http://www.google.com/url?source=imgres&amp;ct=tbn&amp;q=http://www.cuscotouristinformation.com/pictures/galapagos/p171542-Galapagos_Islands-Our_first_sea_lion.jpg&amp;sa=X&amp;ei=7bdQTP-iA4GClAekmNDLCQ&amp;ved=0CAUQ8wc4Kw&amp;usg=AFQjCNH6TeQtK3JX7MO6JcCIpbyVGtMzrw"/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9619" y="5174189"/>
            <a:ext cx="2144178" cy="161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 descr="C:\Documents and Settings\Owner\Local Settings\Temporary Internet Files\Content.IE5\0YUCE2WF\MC900361962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9619" y="261118"/>
            <a:ext cx="971184" cy="1080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Documents and Settings\Owner\Local Settings\Temporary Internet Files\Content.IE5\HU1IG4TW\MC900015911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9225" y="6397437"/>
            <a:ext cx="492003" cy="386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Documents and Settings\Owner\Local Settings\Temporary Internet Files\Content.IE5\QQ51PJ8X\MP900362662[1]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0157" y="283968"/>
            <a:ext cx="1468760" cy="734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t0.gstatic.com/images?q=tbn:ANd9GcT3hjsY4wZzAXiKQhahZADuZwx5aGdmNsx7amd32vd8I2Q_tTQcQA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196752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t1.gstatic.com/images?q=tbn:ANd9GcQSDIOpPQLVaL9L_IvD0BdX2tFanxeoqdG29vXSNiSFtiwKmGK0UQ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636821"/>
            <a:ext cx="1524000" cy="1924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t0.gstatic.com/images?q=tbn:ANd9GcTesKPsTk9xLr89pPmY7iSV-nmiiuAHFY9zfj-fDs_oY2iQeiWKuA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32124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t0.gstatic.com/images?q=tbn:ANd9GcSqfvrRXss5jUQsv2SYS-et0fmBmLc4IBWH80BO-3KtmCkj4rR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8004"/>
            <a:ext cx="2174557" cy="1447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://t3.gstatic.com/images?q=tbn:ANd9GcScYUR9o81u7W7YJJwABWJZ1P0pvqR08C72-FlBLdDqgP-5MPfW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1463" y="1625631"/>
            <a:ext cx="2132334" cy="1418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18" descr="data:image/jpeg;base64,/9j/4AAQSkZJRgABAQAAAQABAAD/2wCEAAkGBhQSERUUExIWFRQWGRsaFxgYGB0fGBsbHRoZGBoaGxocHCYeHh0jHxwcIC8gIycpLCwsGB8xNTAqNSYrLCkBCQoKDgwOGg8PGi0lHyQqKiwsLCosKSwqLyksLCksLCwsLCwsLCksLCwqLCwsLCwsLCksKSwsLCksLCwsLCwpLP/AABEIANIA8AMBIgACEQEDEQH/xAAbAAACAgMBAAAAAAAAAAAAAAAEBQMGAAECB//EAEQQAAIBAwMCBAQDBgMGBQQDAAECEQMSIQAEMQVBEyJRYQYycYFCkaEUI1JiscEV0fAHJDOCkuFDcqLS8VNjssIWNVT/xAAaAQACAwEBAAAAAAAAAAAAAAACAwEEBQAG/8QAMREAAQQBAwIEBAYCAwAAAAAAAQACAxEhBBIxQVETIjJhcYGR8AUjobHB4TPRFEJD/9oADAMBAAIRAxEAPwC4LtI/FHpIYH9Ma6845cfmf760vTdnN3hqDHYFT7k2xqens6H4arr2jxCQD9HnWQdcD6gfm1BbHcrgIxNxAPpbEjEHM6G3XS6Za8F6NXgOmP8AqXhgffRw6erERWUxngEkfVGGt1+muJsIb0Ex+jCP10TdXETh1fp+/wDpSGtrBSbZ7WvUqMtSqVFoiohQSP5QySGHcEnR1PpdI3lnrVbDEsykOIBnyoPXjRJoLYTVFVAAbiyqV+uJx99QUtpTAJovTYn+EAE+nyz/AE0bp2Odg1+g57riyuFAdvTIXDi3IlsyMBoKgSPpog06TLDSSc3GJkcE2ganprAhoaOA3I7ZIEn151FvOo0kJBoVGAGWSnK/mDP6amSRhIGfkUokHCFpdFUOHFQGO0H/AN39I0W22PYj76jHVduYMVEP8JRrvyF2iKe7SJElT6qQw+xAP6ah73AX5vmP9IxK+IeU/XKGOyUSWT/p5/LjWjUUSpcwMQVU/wD66P8A2xOO/pBn8udB7rb02YQRd6eupZNuO14ISHP3myPoFA1an3ef+Qf2zrg7pJhJJgnCNPE/wmftrKu3QCbl+4Ea7p7IqQQw+w9tWzsHDspdt6oE7gtgpWb1lav9LR/TUNHcgMVG3qY7+FVg+2VnTtOrvAvaw5GTGQYxP56HqddF6qagzd5rxAgAiZPfgaY1z6yB9U7bHXVc7vZu4EoYAyD6/TnQtPp13/hL9x/mui6/U7QLWGSDMlgB3JgEkarvT+qbqrXKmp5QebGVLZyQSBm3j30TXS7TVYQucGjCYHpygEimmPQH/wBumjlAqTSABAmQAPSe2im6paQMZMCMj9TOl/XHYEMV8kEYgsWkEBVAM6rNndK8CQUO6UHlxoil1+1UZ4E8TP8Alrg9QQOEtUiZJIDQO8DJJPoAdKNpv0cwCSZCm0MQsiQWa3HoR2OmNXalLWkc4IuOZgYAJ+/bVlzIhguyUV+6MfqiXgeFCAMWZqbAg9gFKSf00NV+JiMLRJxJkVAO0f8Ah8646jsyjCQFuz83fmJGDpfX3aoqkvg+5P8ATQR6OFwDhlDsaU96T1j92VKlWHmAljgmAB5bj6zjRVXqRxCL7kkgz9DnSCju7eYMffRz9VpKUBYX1CIUCWn1tGQvvoJNM1psBNMjgMI4dRH4yAD/ACOfuSNcnqazyT9EcxHrCY0O/U6fcjmMggEj0ldQV9/TDXqVDgHsTPscDSzp9w4Kryh0uHBcbikrOWVvKTkBKjGe+FX9f01JTVDgLWJP/wBh4/NlGspfFgggqCRwQwg/Y50FuPigsSJC/RGP2krA1Aj1LjtaKA7lKDHXgJy1EEqBUeWMiSCPUgggjW0pYkPmSFJVZycDiMfTUQMgH6dvf01sqDev/N9I/wBdtKMTeFrFnRdqjLJYo57ytpnsPLgaI2tWVF/kbhsmPsZx6SdBpWPJEEyjjGfQ4xxGdcioSLTzGPRgOzDv7aRJptw7IHR0nNKiQARUONQVdlMywPuwF33ODoOj1AKQovzmT8skxbdPMZIjVR6j/tjp0qlSn+z1DaWUMSOQYm2OPvpEelmLqaLUtcAa2q7VmFMR41snAnkfQg41sI75RqePUHI9ZUqR+uqJ0v8A2i7es1rbg0XMCXRVU/8AMvA9rhqzdOdkcDFrZR1MoTzbniQCeT9dXTpHNGefgrjI4nJmNtWEGyk5n+Mz7/8AEQ//AJDQ+52taM0IPtWg/wDpxpsVEHJUcmePv7fXQW66/QpU733VJUOAb1+mAMn7az2Su3eQX9UHhx90v8B1U1LrAOSXug/8q6Z09uxGXBJ5kf5nn6/lrvp/XUrSaVVXHtyPcxkaKpbkHgY9sg6c/VP4c3P33CLw29r+aA3PRKniIy1yig4C0iZPuS0H7Dvruv0R4mmlFszBYqSZz2OqeeqONy7BWdLib3JsgGcJPEKc8ebVs6d8QfhJpgDBIbuLgYyVEWnBGrjonUM9Esta8UQh/wDDq0C6hTAH8QuAB7hgXH5ga0vRz3pU/XAWP0P9tWk1VOCT64P641wKQywqtnkNBA+kidVG6wNtoIB/VL8GPphV+l004gIB7R/TWN0lSctHrAH9yf6adJsmJNzqwPFsqfuJIP21KlKwRE+kATn1xpUmrlPpd9KUCDOCkS9HUkgJUb3+UfcsNT//AMYpkCaSY4BMwfUQuuunjc+ZqsXFiQt1yKvCqpADcZLEc6YUN4HJUEXLyD8w/wCUgHS5ppmD1WPa0wQMPKV7foCUjcERfUzI/wAp0Z/hobOG7AgDj7fbTID1j8tYtNRwAPy1UdPI7rlCNGzuklf4dpfMykgciWIjjgz+mhx0OiVUBDA+UQ0AfSNWQxxGhKm4p9mQ9vmGP10bdRqBw4n6qXaesBIanRqdrFqdSzkgz/n/AKjQJ8IElBUk4uVnBI9cMMe05jOrN4YPFQAexnVZ6rSpqxs3VLJyhJMN9VBifcRrS0c73u2yF31KqyRSdP3UG4Mgjw6jA831D/SeNDWqOadBR/5ZOtjasR86GeIYn+i65/wirMC382H9VjWyA0Yv91V8KXotVKi28/8ASgX9edDeOn8JP/nYt/low9GqCAbZPHnEn7GP66nTohHP+vyJ1HiMHX9Uvw5ByCja26QVYMiBeYU5UYBGOI1Dtus0CCwqo0iFgjMmMjkH2OfppB4wrKr3eKAoJYStamxBJYW8gntbrilWNQZCV6cEMcCsuJzJAY4/lPvpYiFc+y19pCtNOoCIDBjcfQxGMRk6jqdVpQo8VA4HE5DBuI59o1XUorVBgDcWEwICVkBkyWxM/bjnUDbgOCoYVRbDU6nk3Cj1Un5vrP3OuEIPX7Knara28pchxBNvlJuk8e0j0nXjn+0Sxuo1lpLEWA9rnKgs0euR+Wr3tQHFiVLrVJNKqPNEY8xGCT69zqrVdoqbuozUSFqhSEf56ZBUEEiJ/wCU6dp4/DfYNqY2AuAvlUgUQeZEGG4n8p/TT/p3VNxssIxekSD4eYNpDBlnKkEAgrp7v+gUmPmpMrPwciY7f9tVTbbh9vVNMERkAwO5jBPGrpIfynSwOiyr18WfG9PesoWsKVAANa6sQ7HzEPHMTaB9/bXn286p41UlgoBPltUBVHEKIwMDiNN/iapUG1oCqhDMWYG5u83KVIADA5zJgjJ0p6H0bx6oVTKgXMSIz6aRBHHGymDAVdo3GgrR8IdRsqQ5cJEGWMrHGcYmCDkYzr1Db/ET1+nVa1JT4tPxEYXZlB5ypGJK+b6k68uPwZWKtarLYMC7JDGIBGAJOtbv4j3O06cNuygNumquzH5rfKmOwJiZ1V1cQlLdtXYTJGPiGRyutqarEgsqyBBYsxyIPmWMnOZnPbVt+Guk12YsNwvmJ5pOQ1xSfNfdEKw5/GdeZfDbGrVIqMzCDgknM9hq6UPhalUuTMhkh/DkQSAZtPHbVuUNAymQ6dzm7hwvVel0Gp07HCyCflJgzB75ETEHRa0Z7sO8z/20q6BsW29AU73aGYgvlrZML+UabrXEExjv6/bXj9Q5pkcRnKrmWImnBRmm34XKn3X+8jXVtacOv9f0/wC+uy+PQa6NVUVmchVQSzGYA+2SfbSmsa800C0WyF3GELUrV/xKpEDuZnvjHGotzuKgM+Cpjk3AH8oP9dOqfTywBDESJhlzHoc86ypsmX+b6cj3jvq4dHKwWW/QoXQMIrcUjPU6i48Jj6w0qPvGg9x8QFTFxVm95E8cTP6asIzg/l76jr7FH+ZFP1A0ppjHqBUjTEDDiqxW68gUk073Iy0IMxE3Tj8tK36oXkU6VNGjFhYt9ZGCftqzbz4fWJppTB9CCP1z/TUVfYVQsCmD7K6x9rh+utKKaFmWfqUBY4YyVWG6a8DxGtM/LkkYz5Rgf6zqWnQVCTbcBmW49zAP9xpy2zgeZWHGCs5/UY9dRtt1JAAjBmGt/MR31a/5Nizx7Ks6Q3xSXHrBt8soBzCxP0AjXCbl3m2e0zbA9ZjH66cL06mRLPz9B/YR9Nd/4NRPJDAeh7ehzpB1sDMZSHTZyUn2lUs3mKt6E/h9oBwdGLUYNIcEg8XWmPb1j0kaaUulUkEBYU9u2iFooPlUD3jP586qyfiTL8rUt0wB5XmVauS9ln7NuA8lCpKPifKTxmJggYJ7RqZnLsDVupbqDLQyUnE9qlOVYiRBI4+uoau7uDU96nytatW0g4iFOQfXuDAGs6lTbbKnO62kSxiCoYlsTccBZJJ4Ma3iATnn74PH1Wxa636KAP2lVAJVTWpEoJJkFlAIFvOJxPGo9+Qpoms/i0sMlZCt6T8xuC5UExyD9dboyimrT/fbd0EqxQupLENcozxMFATjI0L+whgf2M06gqEzRnzGGB8tpWB3Np+w1wIv7+x+yKwmaq1VWUvSqXxa1g8RMz8wtLAZYSIk4LaddI6UKzohuqsmS7tcQDIxgAFuDnA1WNkKdMFbKtBgstTlCGk8hgMGfeQBxnT+jszFPw2dAASHUgMrcEE4LBgTOpLTVjHutTRwB8LnVm8Jr8bUqz7d6FHb01UgB61slDzcoUT5eC2TLca8k6h8PPSYF2V8WyZZSOZBjP116L0740r0qj0xXlQ1pLCSSPKXBMxMRE9tAdaoA3kNAYyQAApn+UAaKAeDTDm+qa3QPdl4VD6ym4rLTpXX06ZNkRi4AmJN3A+X8hrvplGpsySysyNHmCOI+oKz+U6F3PUfDqVVREMwAWUMFjuFMidNPhj4zai6qzM1PhgcqIyrBRNok5CjjVgsIBoLHe4xSW3onez6hW3VVV2oWo5AWZaEWRLVIYKBjAYZMaK3HTl3uxQVGaaKtbgC1xKkGOPMDI9tNOi7jbJvfEoB6Yr02NRcGmxBlXAukcn2gxCsI1XOj7eruKu5Zd0ooGpUJANJrhcWEDNs/wB9UQHGTIwMgpkeqD5PzW2Ew6D8F0ogEUnCgCpeTLepU4A+h1b+kfBq0rKtRQTMCB5bhkHMmDzBjSv4U2jVKAceYVCqt5ZW3w2btMQ8DVk6RIFrAkggwDMEC0kxJPPPbSte5xY5rVe1bGiN/gYHb+01B1oZP9dd2e0a4PtGvH5peOt15XVJ5DGQVXk5ge2Mn7arG9+L69Ewm3ouyqQP3zTHuGAg+x0/31OUkybeBOJJ/h7n66R9Z25BYEZJQYH8ynB98j89eh/DmxBu4crV0wBZatXw7ut3UN1dVCsfKq8KAAJZj8xbJ8uBqjdY6h1TcV/CoVnpuXZSqRCqDF2cwFg+vpOvSej4QD9cZ13SWmpdgIaoZbPJAt57YGtFsjRkprwgN9s6lLboVZqtSmAGcqLnAGSwx6ds6XdH6944aabIyxIYGIIuBUkDEA/lppu+ot8qMBEQ0Xn6kEAfkdLNo9U5rVFdhIFgIET3B7/TWRr3QlhcCNyF0+wYKPv1q72OoTrLvfWL4nRLGvI9QUwIGtGgG5AM6iB+h/16a6uH0+mmNkCIaxtZatV9olQQwn7n+2oT0enBjGI5Me0jk/mNSoPNkn/XfU7UxPzfYxpod2QmWF3LQhF2ABlZXMmJGff29tdvtZOc+mYjXboTJFsngx/WMaFr7iqrQKN6mACCv55IONRylfl9l5iG3CioBFRKYusYFltMD90WAJTMeuNRJvVqKDtaSh6bANQJuBjN1sz/AMskHuNFFQgQeK1CpgAMCqxliJg94Egka1Vpq5LV6KNaIqG5AxU3+ZWUeJMleR6a9a8i91f3/BV0hD0LWqAlm2lYxLIwWnk96LgSRjK3YXJnUe92zzUNVvOuG3CK6Bv/ADooglhEOM5H10U3Sbi1NHaqHJtNXNRYjIyVqLz5vKc8a307btQZ0XxKdpAve4IQYlXsnB7ROP1m+oOe33/akNUW0VnJBqUaqssJUBHiSkmwg/vJtMkETjRFPq8UcYOYIOMgZ9u3PprnddLRlSuKLMztI/Zm480lrre8kZGePLoKsFRY8RSLmgwVYSflcEfMO/20yIg+Vav4bM4P8InC4R7APEJA/wDqCCBOfN6ffOialfyHMr2YGR9fXXHTaou8jG/0RVBPsS7qrfQ6737yTFCqhYyCEAB9ZE2g/wAurDvVVLcMvS15r1ByKzwe5+/trs1wwVhhlORp7tulUateoKzChbc4LSGfykKgHAFwkscZ0SnwbSN7GqpCUwwKugDu0QqHIMSZxi330wvA5XjpjUjh7pd0/rzGvSLHBBpMP5WFhAxgwTHuBpj0+oKdK+lKVKTmk7QLnRycNkwVgQ0DDnBjFY6rs0pEBat7QC0RCsZwGBgx5ZI7z6asfT+qpUo+GuCxRiJMAqtRS0EfP5hmfTS3DdRCGKMyPDR1Vs+B+k/tlMUqjsBTNhAszjBmyY75J41dKnQP2KrTpq5KOBPaTwRjsTBicltUL4K3ho7oKeKiiPqvA/L+mvUN1O6sGDVpGY/iWQblHsQMH01U1IANLVNwzFj+K69qwplqiOf1zrlwO0g/XSmjWsQCSxA5zBYAXc8AZwcjUm135bJIt9SfN6iFH9efSdePMZskLxhJBpMLJAXzG5sT65OlvxBsqz1qYQFrXBYCA2FlVuOAs8kaYVEDRmADJI9s4jTSosAxm1oycmRdJnk541s6Y7IwfitzStqIWueibirgNtXQR83iUmX6Yaf01DuFIZo4nA/0dOdnVmQTke2kfVqZFY5ME/lpGuzG0juka30rlxHY/p/nrsH/AFGgVDKI5M4MduwOefU6jCOrXSpnBuYwOeIwO2sjYCssOHKY+Jjv+Wsv+uh1qek8RzP5d9aWoIw8kfMJH9xOo2rrtEhx21sH2/XQy14mYgGNTNXAHzKJMCfU8DUbSCua6+V2UngmPqdYJ5xof9pgea2e0TrfjQeZntHH5agtcpLgEUGHrz/rjWmcDM4HsdDJubhK5HqPT76228b8JHuCP76Ou4RiQDleaVOqlS1Ld0ItUsniBYEiCt6SpgTmFJ78aJ6NTpO5FE1KdRZJCsDSEC0RMuwIEwCcjXHSusBm8r3yP+GpSOcsygCVIMR3kc6X9Z6xQQiujKrsDZTFMGGVz/EosEn5hnGJ17NzDe0CvfotxCdX6vUoyatJEqj5TTIAtgrdCysmD3799a+G2q7pg7uwUGBk3E9goAGPU6pHUt41R7mmTzrNnUcecMcEYnJH+Xrq74VMrqjb7r1eptqMghyjBsMGDDP1Mc+hByY0s6qaky9rFsmoJljwJnMCIEwYGoem0KldVZnkCFJOIAkG0mQwHvnOhqNw3dSjVq8g2n54cCVkyOR76VCAJLKvadoY9riiaVJKohx51At5kjvxnGjqXTtwq4DsnaPMP+VlMj9PpoXbUXDhgolW+c4QHggk8YJ99WLZdd2atYSXXPmuZEHAwoEmPUxq1M8gCsrZdKBgZKo/Ww9Lc0apAVSfDYkWva2CrrwRBwe+pOpbenRrtVSyfMEuEGWuFxVYwAflOOJ1cOp9B29UpUU04GA16ngGBLiCPbSjadS2inNDaGqDDU9xt0SGzk1cwI83y5iO40jcCLXntdAQ/f3915tvNtyzOCZOZGTOSc86a/BtGfEPMERr0PYdMo7ypWUUqalTK2UaakUyslgSt0gq3YyCJCkxqs9O6a1DdV6TqyQwYBom2JU+XGfbvjnTY5NxpF+GNvUtHx/ZS1KZBDL8yHHufT6HVu+HvjKHUMAlVQcMbQR3hyCPzI0i8I5FovVvknJByGA/F9BnTGnRVfMsIZlWHYkCVcHgfX10EzWuFL02p0ccxscq6dS3W3qFUqLR8ZgHKzcpzas8E49BzpQwC7hqJpN5cn5Y9VhgFIwCFBHmhoMrBAobcNbfQSQfmW2P0MjXfUGq0Knjr4daYVRUgOP/ALaMYOfmA9V1jzaXBrled1v4Y1jDQBKf7rdU6QF5VUzljYojteSAi+4I+unmwdCALw5IuAgEDGCI7RiTM68Q+Od7uv2n/eaZFECKZpyAAQGnn5xkSROCNT9A6oUPipUZ2QLaZPABP1iO3Ek6bHpvyh3WbDYYGle+7SpniNLeuYdTI/PXPQfiIV0DFCGMYA5/XU3xCvlU454P9gdUdRHcJB6JWqaSwpQ8Hv7Y510qxifz0LcBwCB34x/86kZpkZx3jP1GsHasHCmL+3+vaRqOoJEiD2Hv9Pf31xTCgAT+fOMTnUyiIg6hdhD7in3uk9s4B9TrZYjvgZ4IIHpyf9empmBJgwPp/wBxrkUoHJ/z1O7ouBXKVhkcMOf8pjUdbbSZH8QySYI+xGuncgwf6iT/AJ67ulf6Z0VqbJQ+3qlYDIBM8LjmB5iRz6anNRTzAI7E/oIxrS0weME5OZ+321GaOcsbTMiRH9NcSCp3FeX77p1N6lR9tNGoTgBgDiCAgB8jW3Ehh+HVL6r1Z6tYuzFiotBMccSYxJ5163T6P4beJcjqSqqWuIHbgGRgxAOe+vH+ubBqNepTIiGaPpcY/wDjXuoJAXUV6chD1Ns/lY58QSoGTzHA9+2nmy+F6lpeYZQCUBBcjM/Tgk8wBOhfhs/vbrQbFke2YEaf+KLhaxDSy98gwSLh3GMd9NeTwExjRWVYeh7NkILEQouAK9pJQEYQfWcTqPr3TQPDqUlVtwtuKRLNVJdmY1MYKgkA3H66I+GUuYqQLQy2AtIC+IC/Im4RFsYu5013PUQ9Qg04AKnwwwVyQxqAGMGbV+aBzrPc5wksK3igUp3vS3qgVKIkkZTs4iII9RH2MjSba+G5ZbApHlIJyD6Ac40bQ+IFFeqlPyw5tiSJIBIExhjLL99a33xe6GXNK71VQHIOACFmfXtrRa8kWtVs7CBJiuqedA2ASC8EqPKGjEckTx7nS3r5SrW8eiIdbcj/AMQKST7XT8pjI1Sus/F9WqbFmmsibuSJ7+g9hzo/p3Xk8K41FlZtSIM5AHGc5HtjtpkTG7iXfJY+u1bZTsZx3V86P1Y1ESrRcU6lMEoCSV/eZKtx5WkHAwYPbVm6v0un1TbX0wKW7pTF3KOTJpPHKN6/RhnXkJJ2vh1adQNCKtVAeCo5H2/TVm2vxD5w6Vmp1AIe0lXKjJSwjDAfKWBH56ryxkH3Wc0PiIcD7hCCqaigWkPSJWrTPzoQYIPeBgTrPHIwTn14P5jn7yNXD412NNdrS3S1KgqK6laoVC9Raqg/vFAUMDapjnBjOqztNzTrqDDLV4ZES4D+cFqimw57SMg6hkrSPOF63SfiIlZ+YMqeluoYIzjMBXIjnhXnhvvkGdMqdzMiSwLhvlLAjEYKEMQD6fnoPY7pUBSrFpAILNdwLYbw4WCuRz9caP2wUgeACaR/AvkSf4u7H0g49tJebwAikn3AtIu0mXpq1x4FaoS0sQMghgWDEs9R2btycaVH4dbbN4cHyi9X5JU4YRPf+2rJTqMKtW9VCB8wpIQ2qwuAMRa3zxJJM6c1aHigEAeIAYmCCpGQI7dx7jVTxTG6jwsh8LC0bRwpfggq7g8ERjuO+ftnV16uo8PtyNVD4Uoy6lRHc5kRPIPpPrpt8f8AU/C2reRnmAQoJYTgEBYPONLeBIHDusqdvQoWpSnNx7wQO3odRKO3aIEnOvOdv8RV6bFBVrsVIJU7fFrAEd1IIz2Uz2OnXS/jmk+PGQmLrWUoT+GPEYxPrgazZfw57RbTaxZdJ1CtsEkQxkY48v8ATXfiZgnI50p2FZ2qAmuCDBCKig2kT8wOT/30fVEwDJzyOOOxB1mvhLTRVaSEjhELU5yIHvqNt13EfUkxzHbUa0sxA/TPfUdWtEkgCIAzHfQBucpIbSN8b1A+/wDlrd4/CpiJxEcx30t/ZkYzNxnEHH3zzqU1rZnEAQJ/1jUlovCIORMwD3HJnIz7QNaO4WCDAt7dvyGdcpuTbgyYGO3tn01scg4n2H6HUKdy83+HfiIU1CpksTzTcAXGZmSzAHEwBpN8f9HqFxUE1FjLQMHmJmfXR3xB0iqsuKjFGMW3LKZz+8jE5iJxgkRqHpfxIMioKha21VUyCLo82AD280yRjOvcgC9zV6cGlXvhmliofdY+2mFNwLGIyGBLD1DEj/8AHPsdDbImwzySW/8ASSv3wNRNcFNMMJc3ofcHI+4OmnKcfKFeOjoBc0FilUNTM9mqLOYkGbp+mm15Q1eGZZpqSeCyDJ/PkmdVnp1Y206iPBuuaRItI4/v99ONpvfGRiPmDEkEAgkIbZA9AoIPsNVJG2U9hsJEnS/FepUI8tzXDjyDwojGCpBMz6eukHRaNN2dGW5WJYPIkWTcSTP8vbN2rw+4FKk5a0Colqj2UFj7ZNvvjVD6ZvwFNMys0yScR5nVifrA/TTWndYSn00hCdfr02/4aBbSV5GY/ltGiemMlRVVjFlpt8OnJyc3lbgdB9brSICgTM4jjH/fWdGqD9oGQFmPYAY1diF0qcnKsnV6o8K1FKhQxgE5xyT3JAOrr1JarbRHRGqHwRlW8yhkUM0yIHJkZxGqV0jcK71lJJUsTngqfLg+h5++NF1/i+un+6203p2hUaWVgqnHGLl9dBKHSO8q0J9ORpY5QcZtXb/adTWn0+lt6YtTxUpmCf8Aw0Zon2x+WvM6u7ZIVguWBWp8rAz3I/Ccz6GDyNOviz4pq1fCFZkVFuqKqKfmc5uYmSefTnSS0XQxum7JHfysBB7QSNLjjLBtdzataNo8GhyUy2W3puTewaIBUEM3sASbR+Z0f1vYGhTp16Xllwh8OpJUsCVyMTjga4+D+ijwphAWP4pIjtCjn6aI+OKYHhbYM3mmqeB8oKpKgADIcwPQeumvO0BMfO8MJoBOvhrdePL1Wtd2BTsWBDJgQZAx/wBOi6AehURWUETMg4BBjGfoxHuTxjSf4cd3oJStuei2CVxIyVuHykTABkHH11a6h/EtImTePKBBwjiPWJ7dozrDnNPPZIicSrR0HbAS68En/PVP/wBpvUpmn4joRch4hgyqwW203TmMTKmAdW7o+6C0ZPGJ9BK/0/z15z/tA8Fd2KjKlTyDysTBGDyYBAHAYn5tDps8rO1N7yqpuEcgUvER4Y2s6EoFVfK3iKDYT3yRqTdFRVfxttDAWlkclY/E4uYAiJ4jJ0wG6esISiFtVgai2vTUEZUiQCPmwJI9NAbPc16aWLe9L5mqU3JxDZCjMcGLeRq81U+Vtt0lK1Q7qRBHi1XUoWEoSqwjCOCH7ZXtozp3xjuKNRFrk55hwLlnJDH/AKvLJ80fTnbdYp+JLhKj9lqGanmiZvdpk/wuCIyvEdClTrO58M0hIli3lAJKkFCShB4gxkzoHNBHnbyo27lY0+NKNV0plssJKmUqibrQCTBaBBAMjT39po0wKduc4kEmME3ExOOC05Hrry7a0UbBRmgljbTchSSIlkyvcyHJE9506rdH3HzUa5usWKRPk8wmSWliRk+dZ4jVCTRR4ANJDoGlXenAkq6kEk5IkfnBGf6jXNbLYBa6eD6RI4yR6aqKVNyu3JYXNT8rE3doN83C6MxJ7aZU/iTwzNSujXBTBPyrIBMphRkEjPPJ1SdoiMsIKrO0reiYruyGC8nPlHIPa6MDGiFo1DBm3Ofp3APJOh624qNxTBBgXXEyuSORluBMHjU37QV+ZIIjA98ZYR/oarPjI6Ks6LbwEnNB6aN+7Z2F96K96kNgutNvkkAeXjLe2q51vpPgFKwsgEXBselpaPIWEiCOI9Z1P07YMhL7YKrRIPiMWLMvlWW8mfl9QSc6b7PaBpFVAWqSHEGY5DWkkfwy4z7HXpmvLXUvR3miqFvKyM16DyebH/UD+R49tJDuYjgpiD6ED++rZ8R9IFCuaSi2kRcgH8WZ5JPM6qe4S3gSBz7H1+nI1dYbFp7uAVYeh9QRX9LpDq3GfKShGJ9vQyNPem0PAdQs2VFK38rcoJQmOP4c9hqldPqBhb3iVk8xIEHs0cjvj01Y6VXyQ0K6oLQTC1AeUJmA3oTxpT20VEbq5RPxtuf3CiRcpLAQflYAQfeQfz1Q9jUllB+k+38J0023UGrbi03VFukK2TkyymcEaYfF3SKVEl6ahFJBVQZ83cD/ACGiYQ3ylC9wc5VLe7i8n663tUgZpBwZ9ZECTHb9NDsO+mNHbVLbYMmPsD9NWG8UqzzlOulIxJpCSrALaSGIkAxIUHBjOguqdUIamQ1tRZWoLRhgcnjvGj/hVLG/eNbbVz91KZ+9s6X9S3SbmqGK2VpCuBlWYC2QuCJjOlg06k4TObEWHqrbut0H2FR2ZbqhpovlEkAtUme02xjtqp1t6FNQ3iKnAB4nJlf01YN/sHpbOkzUiqmqZkkibGtjvkzqg7km46lnJKGGYxtwvbPhqmLFKmQMCMj2zqtfGO5Fbd18YoqETmTYJePc3nnuBqj9H6xWpsBTrVEEjCsY5H4eP07atJ3ng1WEyyR4kgeeoVD1GMcwzFY9hqZXHACtO1QkYGVSsHRK7UiKimVcST+FpwA08cW3djbq4dL3UkfT8Ugq0iVMzz694Mc6pXR+oratjAXBhDQVEYIYe+Jj2I1bejOjPEFSPXOIBgGZMHiZOedZOqZg4TYTnCf9d3gpUQocI7HyyYmCCREQZGANeadS2+5NZAal5N0Mp8NwgANoPaoAMRg9tNviv4xpDdrt3dgaUAMOASMycz6ccD30np13kFaisCodUpqmVPBtdvluB4zIOBqdPG5kdhZ877caUfwn1xKRKeLUCAD/AI1oCwSSsgyYxPPPJ0PXpeY/v6wBqHINSP4ieVQpxDKZGdOKngFVFQMr2yivAiCJsuLQcnAPHbUtPo9FylWmGVhNtnLLMG9Xz2P1g6eG0S5IFKs0mZx4reFUcVAZqvIN3lNotYqoae/odd7qqAY8BqbBfOQY5HMnFnbIUkNcDo/9lFNS22kEta1GoFsBBYypKll4iRIJnsdLd/1WqCq1EqUWBNgrDxEIti0EenfJMQPbR1ZtdwuKnVaikVDRqFgCXZahdChYhgZJzdiORHA50f0r4lp10HmakwtCU75UkE/IGYQwECRE9+NZ03riVXkKjOFAJp3XtkBYVfObRODM/bW62w2r+Yov4h5lKNJIGViGE5J8pAklo1BF8jhcnWw6vWZlgGoMzTLQR3nhlAkEnzADInjQHUenUNwRctUbioDdUptdTQBpMr4px9D9hqOnsLCSKjUwQDZ4lQKBZE2he7Zkebn1OlSVtyA7Cm9cTa1hLDgAkG0VAeOQdLETC7cOVxaCrZskNKabG2PMrqwkvc2D4aXExBIuM9tPRu60gkBke0Aq4V5ySIZp4BMHOdUvafECWHxB5wbGvUgkzObjNwBOcnOp63WaVRVZattMDKliVmcG0gkR/EB31Wk0hebKDw2k2m4pkiEpr5hhrVByc2vyMEnsZUQRqfb79vDYNehpyDapljmCKcksMyAewGdddLrXSCCCyY8rFQAbSxlfLJMiCew9dKdxtqyugqVFCZhQWL2/KWl+8G7tMEemmYq1pVbqSr43rEPTdkKuBCglSWAYgHy+Wecc6pm8UgkqCZzH8p9tW74125FNVMwFEMRBJLHMdiRnGqr1ogMoUwVEfaM6uwG2go3NrASmjUteRkdx2jT3qRapRp2XEAxGTHqMCYP6aQ1YORM/i1ff9n/w7uGZHQqq3GS/eBcQMT99Olc1o3FJA6Kf4E+Hko3VakXQCrTECCWLT9O2dWKt+z7yjbfTYktAjxP4gOM9icaep0vwxCtHEZdgJ7BiZH2GhqoyJaCJVDIBUtJbBlj3YYnBxGsx84cbtLLDa84+IPhMUKKmlQZmDt4hKMMAYFpJaO8iedBfDvVaKVAu4VqQnLBTH0M9tXH/AAYbmqrGrT8NT4Ypve2QArEGbbSQCDbmOdG1fhhjifEXyxMm2FF0cCJB+UdjqwzUtGCcoDHaG6z0Dp25S6lvKe3qxBa8WP6XIWDT7gn6apm/6Y+zqhhX2jkhSCCTfMwRKyJjvon4h6fTp1FpUpp1SwBte1VEes4JPbnSxugkVG8VsKYZixIMKzxeZnCzx30xrs2Co29LXoXQ/jahUofs+7oMUYBWBF6E9oInvGqf8bfCWzpUTX2m4qGXUeFUXs05DEgmI7jvqbZ1Kjik9CmsBgZCy6lGvggAmAFBJ4zrPjDoDVXVg9MMeTAEmJGVEEwRkcxoBJ58YQ0AaCQfBfTPE3NOVLAEGB7Zif7d+NWrpvQy1cs4kO7sDnhmkiSO3Ee2o/g4DbVIq0grCCrioRTY8jzEWqfc69M24o1X8RGZC/8AxKNTsx/FTjyD1MGDzpk0h5blTHts7sKmb/4UNKpNLHEqeATiR6nPH10btD4KCq7KoSJUyRIIHHOZnT/rPWUFcUQgLWB5PpaTIIkSI/8AVpL8QL41A01QCoxUkKYMRcML5iDHb01UDnPq1bDwwGuUHu9jQq12Z6RNYgMKlIhSwYEqSyiBcPx4OfmbQz9NFZAl0BTd5iTUW1WGDcSMSMhpHvoWjujszTJWxWuB8NmtEZAVDkn6nkxojx6NWqLi4ZZMMCMwLQpVpB85BBn5tNDayDhVHWTnlLbN5tzBpNVLeZVLSJC+Z+fcA2+nOt9P+L1AiqlVHDSq2AgtOAvyuD5iMFuc6sy01UH7M7SxuMWkgkkDHodA9Tq1BCCn8oPhuSfDPrTYkkyRHsffXCQnCgtrKG6N1hWoswnxCRdJ+XLCMwpIHPpOjthQcXqtqqWdh5QyGTcWgj08pIOke76T4tNXSl4NRCCj0zahp+YQ3mJvmGBtJhhJ1xuN9D02rAu6WyXKiqMkEkrk9wckZ7aJrbvau9ymf+FUmqFXpK4EBQiICpBMAhSHI5IgGftpfvuhsyK21LM9zTa7GVn8V7EHzAANwRMzbGsfrdCsQAlMFWJHiJC4gSjKL7p7ieM6KqdRpU4AqUldYeWl7pPmgAKVJEiQQedEGlQgNt1ZxTis9OpLSotUstoIALCCpA+h0ZT6skLNUmwMzqF8yrbMDIBH2Bzzru1awV6ZV0qXq2AVYAhyWBa6QSBJuaBk51GlI7WpTmrTVAx/dqrlT3tYlh5TwLiYJAgDOuNEcKaW9ru6e4kq3iJ5RDEirTBK2lUWkVZQPx4JOMa31AbWvSa6uFKsoZromSQAxAKlY9VwYnUW6RnqpUanQRlJ81IhWcGCEZVEXkmYGcaM3AdXVGimp8oew4AEzAJ80wM50PGVJCb9G69WJNNAxZW48gpW2xNwFyG2FUAGT6c6bViHWyhDJw9SVIKKxBUStoGM2ljJOqJ0/rbxUUNFIk1IUeYoDPlHlJIW0EQOck8aaNuH8OykVqCqtiN5lYMIST5QWGR8sRao76znsAcru8A2guvdS/aK4QTYnJ7BRJE+5J1Q+tN559yD9Z/76ebG+nTqh/mu9ZBjnJ+2lO52oIYsQssCPyMnWvGAwUFBsoXpVG+oskCCCT2icz9Oftq/7n4u8JUpUVtCZAgHzLcpJJmIzOMAjmdINoTt6a+GwvaCeLrScErnH+Y1oA1Ko8K5iQoAGZItJJBMSrRknJHsNJmp5o8Ku59FXDZ1/GXz1GJUXKzN83mHmQRIA4ABIwZ1IdqK1embTPnBJYhYAaJMWgyw4tJBPzRhd8ObkrJKMbUFxti1TKy7MwLgeabgRdS7ZmVOv06TgIajoGBuuMsCgljecgssG09oEcaz9tOpoUk9Uw6D0tKalCzKEqETItBILsTnJkggxww0b07dU691tVsVDTUjsoZVDHtlr8eh1V+m/EfmrtTUKzhXICkzCBAP5pUBjI+Zz6aU7TrpVrZgmq1QwePN4mCMxAj89M8IvJBUeKOyK+IqDVatTcMKi0rXCPUllKU3CyCYJLMDjtM+ukO83patTNQXCoFLAsScKEg/iOPfhvbXaGNq1V08pqBaRuHk4DlRl+47gGTj0h2UmkgZ7lvIpEv5UdvLcRm0Egev0HOrDfKK7ICbKdUqLUyFpiog8tULkkmPMUYhcBTBkjL6aruUqUqKuvhkErFshTLhJIJj/wCcaSf4HUNOm7FaatNIF1GYOahKyxUyFkYlNEVOh1tutJXdoqM9RLgoyoi5WvJIgsZIGQNQ0gu5Qbc4Vr2fTC1MFC2CwMdivJP+o006btA0BoaRkwJ/Qa18I7yEqrMK0jzxdGZbPp/fR/w+yqZbt2UZPmVR+ZIH2PpqJgQDSazkWhPjJba4LICpVFpkuqSSCDDWkhskH0AGqzV3hQ07A3mJvucsAAAbWBaSVHErBuBGrX1FRuNxWFUhWSwE4hbZPByScEHkhjgaW9XVKTgXq1RlBHPYwJImMeUTxgd9JZMGjYeUbozdoSpSR6QWqzimGWQmCOYIMXTLiYHbSWl059uXS+9APEDgGWi6TkEZICkD099PKfTwyWh0WooKjIX+HzBoMh1KuCJGY50JVNoWWuZ2HzKYIUqGYGDCwsngSDgToxKKUFubS7pnWqIY0wGU0xi8XYLw4jMENJxzJgwNPqlViVcG5GmbrbFtmGN+CcAYOQYjGgtz0m+szqQgc/MpKkE+sjzSOw9z666obVHoqzzaoEIGXNoBUmWAEtcZOTgAESdQ6UYNfFRVDzKTbb8qYqUzTqD5mAJWLcHHlAB7gDXG86dTqrLU1qhjCkAhk+Z/mw0E++ptvWAZrFwApGMC1jbbdCsvzc8WntGp9p1Hcs4FSpSWDMK/kJnBIwcq382oExBJHCCgcBJKe027M9FtuxFIFfMHCkgC4gZl+/8ATSnc9KqKG8OK0BQUIBdFBJUoDBPzRacye+r9v6QLQUt+W7yk5A+VWEiQSIHvpLuNnSDkkEPGWKFSRIFkqPMCcRBE4iRqxFKHC0Owg5Ve2XV2UFFcpUGBChSot4cQJ/7aYbbcWgk0mBYSWS3LiLajLLExmDGNSUukrVsvIamGPmm0oIJP8wGMEHM8aB6r8O1ArMsNSIuCMwyO3nB8x/lME9p0/c12ChTKluVChDufEIuNSHhgpItBhoyBaee+hv8ADqpcJSYCmGYCmE5WYkWEgLPf21B0fbFlJZbRxBVfL5rrhYGKtbIAgROSdMNvUJLGsVLi4YIlLjxcJyGOWxP30o0HEBMAulUtrXqUqZAIJXyqVjjz+dCIxcU5++iqW/qVWVHsBUOR4bYctDS1pMm9VHmIE86Fp11YS8KxEhicXFoYkKflgCP6a46r1BqFcMtuCGSAMNAEWhQCpgHjXOBdikzeVF1CiC5DXLb6xHqPlgN9hnU9SysAVi3CuRCrIHdWMkn00DX3BqotRskYaMBbTAgccaMoURUplmIABHGAeyz3kf30+qAKcOEPU3ILi35sq4PDAHkECDgfXOuKHxFWpgKsW+aMcegn25jUNCuPHCH5ZEkTM8k8nJAidNOs9LC1U29A1HeoFutEqHaWtQL5ibbZnOCeNJfQdTlUOTlN+n0KtWmH8RgJupR5lIUvHiKrkpBABUDkgznSXq+1ekwU3HjKt5fmMkkcE/NHqTqzJ8NDZLSfcbc7ZmIKPerNcLZJUEvAIB9rj20F13pr1JVIkg2KpiVU5dwXKpkER39NV43+awcKS7GUq611S+kjTUDteQZUSLxJhTxiJOToXY7hSGIYFrDcHghhOYDDGIxzOdabZeHUHiGAykZgkEDFwk+xwTk6KofDoc05R72W45W10BBuW0SsiVz31YprG4Q7ShNnvytOtSsE1bASZhQGlCCCBMEyW7ahrbNRQFqtcxsc8g5vVlxiQYx7eum3RejU6hK1ci2pFpEl05yJkZ8p9jOI1I23aXP7Q5ttAgEkASqDIBUpCdu5Ol7xePiiDSuN/wBVYEIrPYgNimCAWNxIWZAbtORGrHteoncbXbkWixB8oJKgsVfJg8E4B5GgerdMDhVcqIdlBum4MxKKSCGAhiB6EHtGh9lRYNUZVtQlUpm0BVa8A22sSJUGSQJkTpY2uo9kyMAPXoPR+kGtsi4rKGHiWyYDS3hhmHZQAY++tdB3QXxkcWsiuSA4JlDM0zw3m/pqlVusVRdRpoHW0NUhWBbzr5Zp8yJ8pOAOTOmGy3FKnQFSm1twpsgWoWCG4mLgCRlSASQ1zfTUGzYPVC5wD02odfFS6qXWHyzXNOYIIlcgREXTAmCDpV1Xqd5cBBbXJUKGwAQFLMMEj8QHYw2SI0Juab30JdmprSeqQyGFhKigHIJkLaM8rIiYA7sFIes0eYNTUDk5pkXLMiFEQcdxpAjF2OUzdYR+1Bo2KjuUcU5SYBJBZyAMmfKSYmFEnGiN5K+EfCEQFi0l0dpJ5OIA4HN0nnSpNo7SqqAyoadpk+UiPMQfLMNkT3HGjNp1GygEfz1LyQrAykIfJ8xwZ7ADGNS5t8fNDz5VB1CsxUAlAKx/eZGILFcSLQVQi4HS0dTOSa3iFRTFoKrKoL5BybBHIBPHOdOmrpVp06hMLcHKW2wC0YzOVkmDkRAOotxR24F0uapaRUBIOYBRFYYVZYAiGJHJGja4VtpC4gldbdbUqmohicWOqSVVjYocgseA3clhpj0dqiUwagJuyFKEEMGKKsWlo8vAkwQdK+s7o2hXDr5mtLcLDIYd1JFhUzIJiZHy6i6ZtIIK+Zzl1k3iCLQfUg+JyIKrwLpEbSWofS7C9C2vVKyUx+5NYWLDhgRUYvDEDAB9I9tRpuUhabUwVICKrTDTaYMiQ3mkejY1Udh1ZtolPzO5LFFII8QlWgqBd5gSSIHaCT6tOmuyBlqlvO/i3KQWEyFg3GLTaomMpjtqu6JzbKsNN4VlHREFvli0gepYHyyx5kznH1J1W6e6RgDatNzJprb5VU3KkAKTn5iSMQNG7/fL4V58QkqQTcLQSFKk+bBYkQMmD6g6rq9RbuHZAJUEIqqy4amHUElSY94HbOhiDzZtC9wCKqbWmlZVlAJLAmLWBJIhxAtgyDE+ceo1Bvd4bWa1Qfmws2gBwDjHBAnkiQeNa2+7RqrGobYULZkAqsSmBODaPWFBBxOgdy9y1P8AeWdzBKq1QKpkkKqioA9yEgEfwZ+bLhZNHoll+FRF2ga+MqIJY8gHkA8ZzqSoA2AjlPwSCTzAA9vfVp6bsIpk+EFqDDDy2m4GVbICEMPlP8RHbSvfUql6XFSLQxsItVeAMMMA861t4JXViygafTH8iFvKDBU4Zc5Bj10zHTCb1YqTUQkAJMEHHCk4gTqSpTSnRLWtW3GVLAkogtDgAGJhRJ/P21Ps+r7YwyyjDDN5vLd8wgEWgn1nQOeQLC7cWpHufhTcq10Jdg2hxdM+mOBLfQatWx6lXpVaTBaYZqa5UKXN4VDBFzLMAzBEAGV0B1SlRJRgH+YlyjEA/gFqtPmBI47yQNOeg9CruxKU0RQERJiCRJNRBcDeIHlUXEtkwdVZX7225L3FQ9S3Iq1Q5q1WdYFRaysATTuY1BZVsClhhbYAjXHU9tubalWmbqrrTpkCQzAthwJtJPluHdmnuY5+IOkVn3VOs6WeMpWYgXo0KwXgSQPK0SJHfTreSuzfcNt1CQGqUhhFV2yoWDglFJTAEE5jKd9AAV99FF4yvM624KOyVC16sVJMyJlWPMaY1OrF3QLTCg02piJAtdmCkMSTALcjsujd/wBFFdLgpTcza6nLGVhZBGCfKJLcebvnnp3SqjbssEJp0SqKTgWoQYAJnPPoZ+2tAFh5TW9kw6f0gWiLlCIyDkm6qJnj+GoOJAKGeNQ7hZruHIHiUmRFuhrpIkAiDMR7+oA0/oURTlGZSym6Q1pNpvYgEwvaVX/6kSONVnfdPdKxLZAu5ILSzDzDsJBJHcdu2q9hxKc87Wikw2dK9npLTdqtq/u2IV2tmobXAiQAfJaYjE61Sr1HmZpqsoLrVcELBRiAE+aCWwQFJgd+NrVqvbW8ZjbddMQH86x3YkjABHm99F7llcG8M6/wg8RAJe1sDyg8DvoBV5QN43FVrZ0TXZ35YAywZiZvDAgcNaqkADkH21KKVreAVvUeIMeUeIFhgvzGcccE+kTpzsqi0WFJSKCmqL3WSRjyzcxJAODKkZE2jOtP0mmu3G8ovJQhKgbm048WxSCrBlIIbymZBzOj3d0h2SsO5q0/Dp1C4NRlFQA5WmknADFQWKv5SfU6i2uyV6yyTUFOxyWIt/eMD5VkGPK+OY7aJLJu2CgFy5U14YIEQGbbiD5So4j6kzrnq1JlpVBRI8lQzUbykqLQkOpa4i6yxifURIhN9Au5bhd7io0IxuBZmW4FrmCn5TxKqTF3OWBEjUVfZk1i0qz1LRTJU47GZ5MvHM+UYzoihW8TyBv94UmlDEmPMF8lsSLgOSphnbnOhqCOq1b1ZalE1ElWuABUgw2WJdjbOcKB9eaCEwFSbGpbBvQAqSCsW2ljjH8MYPHkQdzBFbZEhCWfmo1UgwAkXojKp8xkh5BiTBgaWv1UmlQRKaM6pYwxBAYMSyMACAWYAGTpp1Fh4P7upa/ltVyLSTNyy1SVICiIU+gGoLSClA8oGlsfFoJeQgYmmzCGueGIariW85gtMqHaPl1YNv8ACQciozgVSpJqS1xEWyxWycASDknk6E6cwoOwpu24DRZAtIvmY8xEmFcFQBJ/CVMuHr1EpAmhVWqA0Bki63EEfPYIAMCMADAGglfIPSicSMha6XbK/vCCQWMNEx5oe0mIgAXEkTzobru5NNgQjMSCpuFrOFKWm4sZWS0SRBzpbuuqAMjSLoJ/lBKGJEtaTny5iJzGu/8AGWWoFJEtcFa4F7zIIDEAQAO4Elh6YUGEu3FL3knC4plHpsjXTF9gnmFRQ/JmS8exB7aS9X3MVfDFMUyVFx/C9okgm4gvCxGPXvrjwa6VUqOSpqoXRgFIZAfOAIkQpZj6sB/FrVDfClXsH/D8QiowOfIxF3Aj0iMk9xjVxrQDhTkGyme1281KkTAZApuhibChCSSG4PzQTI0DuqlQVr6dOx5WWVbkVY5LGSCABIm0GZGoG6hfUzPhqqqFceUAEC+QBPmIYRLYOdTtKVVSDSdbrgAxRfwpEGYMEgiRLwc64N6nsiprjlMNlQVl3NygxUSJAPDwP0x9NL6NIDf8DFOoRjgpSSwj3Xt6dtZrNNdwnnj6KH4hrMlTcWMVmZtMTgjMe2PpqrdNrsKqkMefX31ms03TehyW3lOum1mMSxMGRJ4MiCPfU+yYl6DEyxKEt3MuqnPOQSPodZrNKl4KDqvTGqGpQ215L5rHzZyBUg57jQWzqF/2pWJZf2CbSZE5PBxznWazWWePn/KEchc/DdFRuGAUAFKEwOf3YH9MaZjbIaxlF4pdh3Bn89ZrNMk9ZRN9Y+SQ7xBLiBBmff8AdU+fXSTfqDUpyJ/cLz7Cpb+Xb01ms1abwFZk4Svpx/d7j2Si49mvHmH83vzqx7Bb61r+ZWRLlbIbGZBwfvrNZrhx9+yF/wDjQ1Kgr7lgyhh4JwQCP+EfXUXwoJ6rYco4Cup+VlLpKsOCPY6zWaL/AKqt1HwUnwlSAq14AEGgBjgWxH01Ih/3rfexaPaSkx6TA/LWazSnc/L/AEpP8fyq/uXM18n/AIRP39dWna7VLn8i/K3Yf/6EH9NZrNHJwPgiPK5ri6hQdvM/nFxy0BDAk50D1UzsKLHLftVRZ72wmJ9PbW9ZpfVqWOSpOl1mXbBlYhgcEGCJaiDB99GfEm9qJulVKjqpqWkKxAIhjBAMR7a3rNGevwTZOPoq3uT/ALoF7CuoA7AXsIA7Y0V8D/8A9hT+5+9q51ms1Lv8ZVdnqCb0Kh8Snk/PTHPYs0j6YH5aqvxrTC7yuFAAkmAIzYD/AFzrNZodP6x8P5Vh/Cm+F3JVZM21VCz2GcD0Gn9cStec+YnPqXpqT+RI+h1ms0z/ANPl/KUz1/I/uv/Z"/>
          <p:cNvSpPr>
            <a:spLocks noChangeAspect="1" noChangeArrowheads="1"/>
          </p:cNvSpPr>
          <p:nvPr/>
        </p:nvSpPr>
        <p:spPr bwMode="auto">
          <a:xfrm>
            <a:off x="63500" y="-719138"/>
            <a:ext cx="1704975" cy="1485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163" name="Picture 19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4009" y="4608221"/>
            <a:ext cx="1927219" cy="1686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65" name="Picture 21" descr="http://t2.gstatic.com/images?q=tbn:ANd9GcSl9dTp3Q9DrFeIHZLBNonyupJVneOeVNDcST1OdpZPL4PW0jGlow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3895" y="53592"/>
            <a:ext cx="2190750" cy="1495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9" name="Picture 25" descr="http://t2.gstatic.com/images?q=tbn:ANd9GcRTBVG2CHkF0sK4_eILqtU_SaNderavumWZwSeb98ZoFMpAoHlq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185221"/>
            <a:ext cx="1827955" cy="1827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452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>
                <a:latin typeface="Elephant" pitchFamily="18" charset="0"/>
              </a:rPr>
              <a:t>El Salvador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8194" name="Picture 2" descr="C:\Documents and Settings\Owner\Local Settings\Temporary Internet Files\Content.IE5\O0D9VYFX\MC900001205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2866" y="359046"/>
            <a:ext cx="996729" cy="5645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6" name="Picture 4" descr="C:\Documents and Settings\Owner\Local Settings\Temporary Internet Files\Content.IE5\72OVBJDZ\MC90001591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76037" y="6465326"/>
            <a:ext cx="296818" cy="2325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C:\Documents and Settings\Owner\Local Settings\Temporary Internet Files\Content.IE5\39PR9PFX\MC900361940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68659" y="361641"/>
            <a:ext cx="1108069" cy="7113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http://mw2.google.com/mw-panoramio/photos/small/3649387.jp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5589" y="2894412"/>
            <a:ext cx="1348916" cy="17985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t3.gstatic.com/images?q=tbn:ANd9GcSp84Wn4onGf6PBGhrV3B5HY2E8V80AWPyo2oQl34BSkBEZDJhL8Q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42062" y="3739935"/>
            <a:ext cx="3469524" cy="22224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6" descr="data:image/jpg;base64,/9j/4AAQSkZJRgABAQAAAQABAAD/2wCEAAkGBhQSERUTExQWFRUVGBgaFxcYGBgaGhoXGBwYGhcYHB0YHyYeGxojGxgXHy8gIycpLCwsGB4xNTAqNScrLCkBCQoKDgwOGg8PGiwkHyQsKSksKSwsLCksLCksKSwsKSkpLCksLCkpKSkpLCkpLCkpLCwsLCksLCwsLCwsLCwsLP/AABEIALgBEgMBIgACEQEDEQH/xAAbAAACAwEBAQAAAAAAAAAAAAADBAACBQEGB//EAD4QAAECBAQDBQcDAgUEAwAAAAECEQADITEEEkFRYXGBBSKRofAGEzJCscHhUtHxFHIVIzOCkgdTYtIWorL/xAAZAQEBAQEBAQAAAAAAAAAAAAABAgADBAX/xAAjEQACAgMAAwADAAMAAAAAAAAAAQIREiExA0FREyJhBBQy/9oADAMBAAIRAxEAPwDJ/rlWd9bAQfDzh8wludwx60aM4LU2reUOYWYgMSXOxdmj6rWj5TNLDoDvnYa0UpvEcY08NMyBWXOSbEkaavoLm0If4sFBh4PUjagpTSkXkzAE90UNAHVYHR6W4xy2+kGtJxgSc6kuuuVSjqHAoKN10HOKS8QU8XtsPD7wnLxBal6NqRB5U8pBzJ8m5uXb1xjK0DdmphcUpgQwatuL8mjQR2/NKh3gSx3ApU7R56XNCiWGUEcq7tt+Ik6cUgBwrhX+OhjVbMpNcPU4X2km5ie6UhvPSEsZj5qq5kg7inlXjGVgnKwVIvQ/EwUK0AZ7eYh1ab92iXNEKB1sCUuY2Ki9F5Ta6H/r5mUup+Rr5isLLDhSioB/l10ppwhSZMUaJSQGqWU/EtUeEMSpUsGpL61r4ZfpHThO2Livwk0amvHzjuVYuS/D8C1d4PMlZ/hWL0BCn8uELqCkvmCk10SG6kn7xSdktCim0jnuTcP0hqWgEEukWuwNS1kuOrREtmKRUM1vMOKF9WjpmAKWoij6VBtXg9fDQQJaf5048do08UhKO6wzAFz3GHCoqXq7m0LGcUhtOe9rb1MCk3uhaF5MoE/ELElr+RgS0Asz8dn4QedOrfwL/TrF5C9MzXuA3J3d6RVvpkgErBOa21LO3GIvCpT8KnoPlIIJ01FNwY00qZyAC7AKIDp2BPS/O9WGZYUouDQVSOT92rg9fKkRmzphoQ90o6vuwUfsBAVINRlJL+qQ9OwTGiq6O+7Zaih4H+VVgq+V21J128I1g40BXL5jqIoZtGrw/a0GmIGikcgFfXK408IB7ol2JIGukFoKAKmGzmBKxChYnx/MGXK59YWmJAoaH9tGMaxBqdswBbdrdYqhY/Uw6H7R00Yg8iDb9oh7RLuWUXuoFRc61NxodIGUh3DTpmGUMhyKWQylIY5aEM4oTdhVma8fQ5sjEYhOdSwJJAVlCkUSAp1ZgGNcuzO9xTxX/wAskTm/qsOlbXUl0rJFmUC7bixqdo3OxvauSgpTKzokZVE51PlmFrZq5QxtTvPHkmpdrZ6INLTeg3bXZwl4IKVkzJ+EywrLlYAILkkl48D2hiVpJC5QSWqzjnQ83biI9X7RTlyJa5TTXdzOBDFJoEpSo8RWr82jwGICVKylS3e6ymvUa0F+MMEntkzqx0dtI/7I8U/+kSMtXZwe6f8AkP2jkVUCbNNePcMAUinHysIoDv8ASFhN2EElzKVr1r0julRzockqHoaePlGvgwGckueI8L8R4xiSpyXsfHX1xjQwk2XZSSDSxLFvE/WNJWS1ZtoA1KequfN/xAF4NzSYAniaAUI0D2FeULD3QAJqwNO6XfgaCKHHIBGWWDzSONgAAIiKfoKo1MPhUpDmYDdjRvM0voYPIkJd0rffKSRyIBrp4QhIxCHBOUmmhDHomnnF5naDnugAizkudCQDU6aaQVJmqwk6cjMHodXAIpyAP8CCzcYkp+Km2Vq6a008IVMmbmNupSBXgpXKphQziaE/v02joopktGzh8fSgL8VFQ0vmU+h/MXmdskOCEHk1q6VjHSjkPKDJlhrG27xWKNky0ycVsVLPnTlVh0EVQkE0IryHiTQReSEByoE/2lq6O70/aOe9RdlPzH0aK/iJC+7KWLilaLln/wDJMMTJRCApviucw01pxhEzQfiduYf6RbOGYOdu8adLeUO/YoJ/UA6X1MdmYlwAbD0PJhAQ/AxZRSeB2CQ3q3nDowMnzgksXJLU11LGn80rAphAsxH81r0inveHjGewobBrVQbUhSQ9aXVwgpllQGVVt76UzM3IcYRwqAosSA/AKPnSvGCzfeVACTo7JqNGGm8c306JN8F8QtjV31cH7msBOINwP38opPKgWNPQikzia8vzFAGOOI/UPXGFzjQdW4XiKJ3v4+qemgal2rTjXyttBoSLmklqPw9enik1BAdjzP5rEXONXbhYfnoIXKRct0rAJFIPPnWsLKltw8fK8HUmmsLLlglu8TV9hBYoEqZy5vFEKSPiYjZ28D1gqsHw+v7xQyW28IG0UbOP9rFTcIjDqUo5GArRg+V9VEBgH2tHmlTIvMNdIBMr/MRSXCm7O++O58BEgeX1SJDoDTA3i6DS3rnaLS5A38LQVEoPVSugDeZvGyFwkcCdh1hl3agBt+z8eMDdKRUnhYDh5RZIDUbfTzIhys5tBnbjx+sdSv08CPQdb+MXQvenRouwGHNPGGEpcO4F2F6dKP0hMZajz/mLy1AamCwGlrV+rN0PHcRRMwijnxt4QEKJs21fyIgCtQPP7QrQDiZw/URva/iKQZAcUUCLWNNrPw8RxZQTWtTmf31giMQeD+vGNbMMlKqgOSC1AWfWvT6xQEgsbj10iqZ+n0A+/wDMX96kXCj58zCpMCdD66xYHpz/ABHAoNXNawf6VMdS17cww5h28z9YrIDgmcfJh4mJS5D834+vCOTcfJSDmmAKBZiQwLOa5rjlDkhMlbmVPlLIDslQPJ2Ufp+Yc0OLF5YBLDo3nbSGFdm0+IPATLLZqcqUaAe/ULKbrv8AmM7fCo4+w0uQpBtDN7fV4WTjv1AkcPx6tDiqinlWOUm/Z6PHj6FZyAfiAOhNbdITxPZwqUg9XvtzhiYg6lX0+14GXZnXxr+NeMCbXCZNP0Zs0EXr9v2I4xxC0614NT9/4hudggkOos9WdP1+0JqkgbHiXi1JM5HQwt9o4Vj00DIFjU1qBFFBIB04ettoGYk0A6dW9PCwkvYeH82jiyd35iAmbxt66xi0EWdPH9oCtUXw4KiXUBx3/MH/AKRKsv8AmpY6sWfnSvCOcmkUjMWgGrwBcvi/R/ONb+glhyZteCH43ekAn4KXld1KNaijjqjq7xOaMZ2XlEi4SjdY/wByf2iRVgO+8/mDSi9zCa1pFz0Dn+IsjGHQAc6/iE9cppGiltbRRc4OAHbWvoQmFk39eTQQIBupvWwLfzCv6eecr9DaE1oRpfybfpFisgs/o8/GBIyt8RJa+Q+ZzUHL70MEBqg1+YUHIAip6+EVkc6CKl90El9bEkHXXzjqLX6s3oR33ssEs9d1EDjpTa/KLpwpFQm9qpUCOZL/AMRsvoUdTLO/n1EXyl9R9KcnaBlFWy1Fw586NBZUpWZsgUAbM1PrDZNBSsCqaPc8G0JernfQQWTiUKPffiQL3f6iLKko/SpGzVgyMAlgoEV3BrpuYnNeylBvhSTLku5VMsNAKt3nNW4X8ni2KUhu5mpuXH0fxhXGYgSWKn4Aa+OnpowMTiFTFXPAOWFOOvG/AQrtivG2bGK7XSiiO8R0Sk6gkUJ5eUZWLn5gkrWXFgU5ht8LhvV4BMOQP81gNoQUokFR6D6niYXbO8Yxjw2lzpYR/rZSQ/wkABVNizinhCapaAoHMVKDMUpZiC9VKL14DXpFiolAUB8jgcqdRR+sJyMStVCz/KfseETidHI3sN7SKH+p3tyPiHHY+UasrHJmB0EK1NajmLjXxjyOSkCJKSGcHQ251Gv1i0cJ+NPaPYqUfRqeG7QzKxgZsiUkUoHHkd48thu2FgEFlUo7MTzjYweICy6WfUMyhzBp4awNJnLGUNmv/WCoPlURVaUsfQ9fiEjPUNfH7iDIlFSSfLnsWpHFqilOwap4qCl97H61taAzJQNqH0L6QSY1ibacm20gM2UU7ji3A7Rk6JuxSaggaNwr/ELKa4jUkFRo1CdhbV9IJiOz0EgkJBoLBrVNXGo0jfkp7LjG+GEa0AL8H8YEuW3D0OseiOAZNpYTxSB5g/mMbFyU1bewZuYJdwYy8li4tdM2aePh68o6uact/XFouqVzPr+ICpLm386euMU2AKbL1evCF1kjf115w1NlkUro3Lk9n1hZUrhb1pfnEs1Ayv04iR1SQ/wn/iP/AGiRrCh6Zo1W+Zmv61iktGyj0T93i0mYXYPxjQlYhKReuwr+OhiMqPW/EnsSUG3D/qp6/EWGZ9PGL++KjTMzlne3LfV4tlL7CxBHgb3i0zg4MawM5KVOqtKWNdbxtI7SRqW5jy22jEXJSwZVXqMmXq4JoaUoaxbDqSFWJO9qVoG++sS0pbKjOUVRtJwktdQosdMwAvye8FnyEITYhv0kv+x5mEEypahU5S1HLfRtYgnKToS9b05ip8toKf0q0uooZyDQLroCH6et4fkLSzk5i3zGttP5jiJoKUuQSdLm+1Ru+vCBTu1Uyw+UEmw0pqSBbhWG70iYxQxlSRmdty5HmbGEcb7RqHdl0A1UHJ5PRuJryjbn9lBcpyCmaSlljvJZnOVgyPiahc0c3jJ7S7EEkFU9fcFUJSfjWaUpSxc8IuKXsvnDAdS1Ekkk6nY6x1U7KO7yJ47DaA4nEvRNB5mAEPHZILOLL6/mCK8AIrLl1JOkXEslgNW8TSEBmZMYJA0A86/UmE8vwgGoLvSvPfWDTVOotv5WiikVjCdQt3FvX0/aOKlj4YG59Bou1IxgTlPp/XOGcPiiKOzePSE0qIvDJw7iloDI2sH7SVAUyTZ/lPMfIWo4pX5Y119qlBAUEmxoolnFS4cP5cax4lQ3r9fzFw4FI5uCZLj8PW4rGkhkMgn5gAbf3a+MZk+diTq4GoSgPterQhh8YkEd5b2Lhg+h7pNuIPSD4iWJjZZ9XDBXd+hDsSw1jJKJzph+zu1QFEL7qrOaAFzfY6bVhpXbqEipzA/MGLc200pGUvCyy4zihai09TXxesDX2eG7i0kagMa0o9z1iZRg2UtG/J7UTNLJUNX7pPkwpFMThU3Ccly4+4BDil2cA1ePOS8CUqBzEHgw+8PIWopJFSKkkZVEEsKgAEi5sWrHKUVHjOmSfQiSldDnuSoJSmwbLUm7kix0G8DXJlAK76wXLJUKkUoyRlzO+mloCtYBIUz0Y3/el6UNYunEBlApcG+VSxY3vvW0S0/QKF8Fxh0EX1up3Aa3do+rtAJ0qjJWmhNWIPiRUedYKuRVwSB+lRHPVvFtYBPk6ZgFXAJcZf7jatPvBZLi0L+5XsPKORCTuv10iQ5EjwnBNR3eJMDOKQWAV0Fb7MPTx5+ZMBLkueflFRU7euEdYwO8vKbsztFILEHo1fFmg2Fx2ejAUd3csOVrxgCSfy8HkymN/D16aOmCojN2ehGJQCXUNWDk77PvEGNSVNfzfh1jKluBRI/uVDCZp1UODBh5CNiisrNuVNLAGgJoVEDjqfrGlgpSFnLnOVIeiXSNAGNHr9d483IlqUQACX316R7DsPsNVFLJTajHfZucS4olmcnBrnThISD3lgFTfLpQWBqWEfR5P/TuWmXlJFv0ggGrEZnZgTtAFY/D4U5n7wHnu2l4H2h/1HlhJSCSRtUdS0RLJ/8AJccV0zO1+yzhphzEGUwB7xDAbbUSmPG+0/aKpi2cFCWy8XF3ufGNPtP26VPQqWsApPwlQBba+seSd/XqkdoqukFSI4ZZNPXGDIHr1pFpYctHUzOBNILhpfefmfI/doL/AEtq9GgipACSCf4gYIWkocvw8IIuWCw21EQFKQzmlyK9PxFUzEv8z8QMvqusSWBnIYDy6QEKa9t4ZnTQ4BJNL0by4xX3FNwbGNZhWcmlNYpIxJTTTWGBLYNpCM9LFtYSBudZx69cIqnEHX1+8LyMQ1Ljanp4sZoNbjUa9ICrDKO3hvFTKCrUO1IohT2qNXvBL8eOoibfoaTCf4arK4X0Z+nCsL+4mSyFFOZrajwFfEQZE4poajjX6wxLxYUwDA6PY8iKPEObXTYklzCvvZVB7u3iLU6GKJDPwNwwrc7cov70/N3er3dyN6cIi5pNaKoLNsfvHFsPxgpic2vg3j9vGBpnLD1LVLXGmh+w2i6C5LAuetYtMkKYjKdyNWa/LR4LMoMDLxbUUCa6aeGlvTRSZMSWF+EX/plBiCX2ahFxz1imKmkUyhyKgPfqeES2WuUwZw4/V66mJFwYkFjjEyEIQLhz5QRS0sGDcy/2EKIJ9XgyZXq8emziXJhiQr1SBoknYcyw+pDCLpFKkJHME9BrDml7NQwZ+lvGCyZgcAePqpikqSl3AMzUEnKObX86mjw7NwqgkLSgJeySDVrO7uS+vjHJ+eKE2Oyu1PdsSxazgU5N+8ayvbJbHKDa7eceNOJCA+Y53qkHup2FLnjbwqriO0DYEC7tUtxfjasH5b4hPTmbi5oMxMqapJJZQQpQDGoBAYVDRZXs7OoJqVS1LJoqhpckbW8RvHnJXbc4ITKlz5oSQl0P3QUnuhLVdwDRnLu943uxp81c5KlrzqlJyoSsqW1AHSKsANL+FH80kV+p7Xsn2UlyJCl+7VPnJBMskHKk0ctw+K2lLx4HG4LIgTFqHfshI7zmtRdLuGYG4tHtJnb03uqkTR3EqSvMBVrnulnDKF2ePA9p4ZJmFSBdRovMakh3cqqX02EH5H9JbLyAg/MdHASHD0q6qVpuYulnaWfePZgyqX7rk0at+cK4bBIWsBalgNcAPmIDkZixS/B2PONjCS8MhlJUtCzmCkzpRWGdkfOKOAp2NCwjLzNGSsUlu9Uka6/eDrnagi1ft9fKDjHEEpUy0pUXDOkM4IY2YBquTekSZJlzO8lWQkhgl8l9QS41sekdF/kr2iaE0SWji5IAc0prtvDkzCqTVIz5mAbfi9S2weEp75ikg0NXBBJ18ONo6RmpcZQr7u9Q2jevIwSScv3H4MXKD41ZvVICxammj+UU2YuucNvt5GFp8sKFX57fiD53oz+tfxEMylA42168OMFjRlTZZQYoia5ex3EaS1JIYD/ab+d4EkoqGqN0j79YHInEVLXdjwfy1i8vE8awSZJSXoANx6aFpmGOlfIxOSGmhxMxxAVHfw0hIhjU5T9+losorHEbghQgZrHvfUA0Fn0PN6ePSAql5qg5SLMAw5EN9IomVMIzMWAdwxboLRVKlqDgZhuKHrpptHJr4WSZiZz/ABBXT6RcyipJzFVBcLJA8YWmTCCMyDlrp4x040BqkNvpyN/OBin9F5shSDRXW1IqVKoUzKgbsQNWeHU44GhU/MP9v2iLlpPWzABzXY/eDL6al6M84yZ/3F/8jEho9np3V66xI2URpgVTS+VAUHq1/tb1xgRzVBKnrbf10gclRAckgbs7/iCrxJYCtzT6PHLZNDEvCEAOpKRc79AK/SHcNIQVMmWVrUQEJJapGrVO9wOUZOajv65w52P2z/TzkzcoUA7pc2IIPIsXHEdInFglb2GVistMqUmooBpe92Opi8vtIkurv7ufBjcVbieEUx8hK1E4aZ7xKiCJa+4sZi2W+Us90qtCqETJBBmSVpzBxnSoON0kgU4vFqKFwoMSCRuT8N7UbcB9I9T2P7Arml5+aRLIGUFlTFKowajAm78BDPsxNTnATK/zElxl+Ii4OahJrVtI9n7WIniVLWgZTxIdyGAfM3G72YRVk0eI7M9i0KxExPvKSUkqmBilKmLV0DhmqaaR6Ps7sL3JSsIV7ujzFTA6y2+jh+4Bq70hbA9sGShK5oEuS6SpEliZiqh1KdsiiDR68GaDY32xfL7pKco+GoO5a7AWJOp5GDnTUYHtJ7MTcEoLfNKmAELTQA6pULpVY2Y9Ir2Jh0TQomYElKXd2JcGgIqSxuKVrQxPaDt+fPHeohx3c3cpr3iXPH9ozErUklYZ1HvJNEkHXrtqNN9YDE3DTQ+VDpFQoIqeIqd7W5xXEmYps6QAHSCWQ417qQ5N2JrWDy/aIKABlglybkAFgCKCpe4O5jIxGMVMXmABt3anKBUNUULW4CGwseTnorOz6VU2YuXJvW/5gkvFuwoFVDcRoRTQN04Qth5rWO2niQXI6l4IEhQtwJDFyahy1dLHSIsxoyppCSEqFmZnFrUPkOEOSu08yQ4lqFANRqzEPbThGQJ2XibMkFxalSxYmzOHghmAuXDWDvbjetNbNo8RiVRoLwCFAAJSkPXvKrsADmTdhcPdxCc3DTCSnL8NHcVFHKS/eDqAdO8DlTwk3Ca3JJru4/brDa56qMoEJL0qzEaXY0fWnWOinJcZtrgCatKXC2BSL/C5dspLEqVbxiszIAlgczOXehNgoOCOZpezQ0ZwJ1DChH6nPHuhzVhvC5FBmTmVTvvWtLZXDbjhXQDm/ZNsH79OhFmp9Q738KNzE8uZ8VbWIApcDM9esWOHRZldFKD7vqfF4mcZWAalX131chtTVhrEufwbBKwMstlmFDmuZOZndgCkgHmeOzAIwK3oUlJLZgaG7EAEnezM9bw2VJYlQBuDYDKxoUta1QdOMLgZQQlgmndcMz8adGgzZhWbhiXfKQKk2I/4udqDeA/4Y57swJoNFHnUADeGjJL5hXcNUi7ODyHLxiqjV2JGWocOKUIzGhDvraH8khKjBmzhZrWjjg731aLJm5GymnMnlrbwvC4nLScp77OKGnOptelLtFVYqpzJUk1HdtqWYu1dABGy+lpoP/WkVOUhvEU9X2jqJiF5qIA2bXZnrb0YWXNTQkMTYg5TwoKPvSpiGWsEMEEigCmILC7qcEChYw2hsMOz5KgTlDhrEj8afSOTOy5QsCKbmEpsyZLGVYcGpOUU/wDEN08Y5/iSkuKbEWoOXSJt+mVa9oe/w+XvM/5mJGT/AItM0FNO6/m1Y5Bcirj8EATvbzgoU1gOv51gM2aHpffX8QPPHVE4th/el+XrWKrXwiiQ5Z+tY0cHh6gULsGLBnvU8h48YzdG4UGGdIJKUhXwpNSrY8LAV5s1Y0MLiTLSwUsB3KHdBu4IIqSXDRrdrYZOGloSliZiQp2FElmSltHqd2D0AjEUTsM3DSvhp9W3iLsmaaPW+zftcJZXMVLGfL3AAApwQQKD4QAzDheGsZ7cYjFSlJCSlKGJUAqiSC5GhW2Y8nazx45GIAKip/eEAA3Yb01oKvtxjuH7QOb48oSFZU0IDhjSwffTziyT2mG7ayYFZSpcyYTlTmSAEljqo1vapHgY8oZfuwrMx/V3nOlRld9+sKYztFS7khIFAA2zqN6mgtt1HhlhzTkXLjd2vUAXF9bRL2BrJmIShqKB0qTXgaP/ABWKI7TSaBmsaeApo24N4z5pa/WjB/7d2+sLzF7KrvU31PnpDgjM1hiRW/KgBuWpV7h/GzwsnEpoKJqSQzNRgCD+31MA96ABVPJzwd6hjQUERU4Kr3SzPc9CTVq34QpEsYVOUkNQDg9qkGz13gsjEsQT3bcH/fUwkjFDMSB8T94nXcC4HrhDKkpYEFk1pQkAHoKv6Z4Xo2zbmFSiCKUFanQEC7PViQmBy1HdikuNDxd/FhdhyhRM1iyVO9ODNZ/mIfXU3huXMCrVYbCo61Tyq/SOZRycsk0LvZm1clySzMKhq30gkpdWTb9KaD+4CxYtx52CKpwSlQylwztUH6i9XFaJLmLqUpgpLJUS5BqWfVqlz15RaAZlHvM4ZTMASCTtqKfaNT+ldi7HXxs3xD6Rn4VFQV0IuXo5IDOCLtsDrGjNVvQndtjs1OX4jl5GIE4dTGoPMAfR9dYVmYNRLkJG9T5PQQ8pauB4j+fvrWArBY5rDryarb+qRytmoW92R8VNKEGm9gxoeTRSbhqMkjRnfXkdng0+jFmc3bbS/EVtUX0SmLo9ByDs+1QOO9Y1saoeRhAUJq5UD3U94UvSiwlgFcataFZ/Zyk0UhQLPWWpmu9rNvtwihKrpUXuCAxfcVJ4xtIxYmy0oXMZ/jDAJLBqkVLgAMGro0TKTQs8qqcn5iwD6EHkGcEna9WiqAr5QaE3CgHT8v2bjHt8XPSQClaMoSwQC1Q2VkkhqFT6sdXri9oe1qUKaWCoswKnSFVFWoT5HhDHyXxGSVHn5rs5GUcQRU833brHf6hIcEEN/eCBu2lCSTGrO9r1HIoJBr8Iz0ahzOGIIUaVYtCc7tCZiM+amorQDRqjUi4N+QDv2jUheTh/eDuK+FiCkpBILFQdwWeyRqYHjOx1yx30d1yylC7uE/CS5PHaC4XGe4mA5EqIIupqPW2utbEco9Z2V2vLxCVBRGbN8Ki7NlJyksSlw9RwaJnOUN1otK+ng/czzUKUxtVQ8tOUSPokzApc/wCUbmyg3SsSOX+1/Bo+QPDHumGldbtw2MCloGvQRYzNI95T/gUra3neLy5xFbn68IXSncEwXNsWNenGEho9n2TjpWJkJw09aZc2XmMqcosmp/0lH5RsqwPAVwe1MNMkLUlaSlQanDQgihFNKecZkmdY6DhveN7sn2glsmViEe9kj4S7TJT1eWrYGuQuktYXiKrZT/bpj5GZ7ku0XzPcV0r5/TaNvtr2bMpCZyD76QsEy5oDAWORYd0L1Y30fTzkxdHN/X1+wi07Obi0NGYWZnfYs9r6vpHAe8AG4Uv9TXgLQmvEOGavq3rUwxKS5yoqCRVTDm+jPrpDQY0PE5xlVQnwTtXobxWTgk3dR3uDxLgdGEcRiGB7yQoAAJBUc1GUomwp40juHx4IKVJDlmFQ78XcaMHbwERbrROwyZFqUBIFXtXX8aVgk1CUiuUmjVcDdiaO7wBc9QUAUoWxBBLUY3owN9X00jkzGlTOsB6KAGXYkkWbhqY22FBjIQ7JAUCLsx5FvoxvsDFZUzKoBhTYUHMNmZx9YBiVg0RMK3Ne6xAu5Ysav4iKyw+vn1iktBjRqYdYJ7pcVcXIa9h9xY2gmIw5FKtoQ922DDoBR4DgZyEsZqSoPdgTRnD3NNHtzaNbtiZKXL7q3NcoIDBP/t654TPK2YV171DoQQQTU19NB5U3vslRUG2A3arvlNuHhGXJWNs5oLBhwow3YwxhZ4KgGy2cgXD34i4q4qN4GKN6SjKktc2ItWoFz0jpmtqGo/odIBMmDVqUq1uGsBVNpY8PGmzPTz1jgymNHG8FE1pRX5AtFZmIJqQw3JFOnhrCi3AzZSSLb7MxPL6wfC4YrNFB3cZiQ7/KBUDU6NzvDpAVxOJzMPhSBY1NXNK30vppAFTx8p6EEFm6t9RBF4RcstlTWzLSe71oS4LjhrWALkkJQsmq7NtRiGJFi5YeBjJobBhRF3HHybh65xZM0AhlPY0/nnFP6ZSmCUKU9qKryytV70AEDmy1pJC5ZSdXof3+kNimev7L7IkzwJiUIzpCAtK0hQJTnCviB+IFNmFG0MO9oYVExfuiApGXLk7uXMpTOnvBloymweseP7E7fEmalbnKe6tNwU6sNxcaB21j28tEoygUnMi4IL1ep5g/d7x4/LlCVsvRh9m+zUqWcyQUzEuMylqKCSC5DUItoPlMIdpYXCy0kolstYzFlFSQl1jMCfiDsGaygTpG9jcWCGSykheVQIeiSCpIAq4Bf/aToIxvaDs9Pu8uZSQgOCcpCiE5U3ZlAjKz2IO4ioSbf7MKPH5S4zAlD1I21B+oj0OBlYNaskrPnKVZc/ADW4I2I3jBTi00SpAc0caszNqai5cgx7XsrsaTJSVIzqzIzA0Pco4oAMzGgfeO/mlS2MUacqcAkBRLsH566RIsUjY/8H881ecSPnWXifFnjoisWFo+5Yss8WBfh94H9Y7m4B4bJaDE5uAAtEM4DT16MUDgRBubD6whRp9mdrLk0BcN3kq7yVAhmKTQj6aEGzUzCYeeR7s/06j8q3VKJ/8AFdVoFqKfnGGTUa/WCTJjCmlOX7iCvaMMT+w5yScoEwA3lqSsHllL+IELkqSSFApUzEEEGtLRSSXUA4Dmm0eu9mp6JmbDTspdJEpUwApQtmZLkFNO8OKU2eFyo3XTPMSCn4mdT0Tow39aeHZ6yFOWJvSo6evGCdoyzLmKkqSUqSrKQ1QU04dDxgKVj9VrPXSvWFfSGvYckposCrKLnQsdDR9jWCSMZWgSBXNShAe4HGja0hPNQudvPXmPvHZc8EZSBcF+G3LjGxCh7DKCiAtghKaZrVFEuzsXfz3i2HDAkBhVhXWFUYgrAkgUJ7oFGVufybRod1Jr3iP0g5UjZjpS5iG2iZAVvr8vytaopwP7RVUw2NW+5D0brDOKmzV6MCSxb4idSzWt9ICcDl70wnS1NfVePhYUdlzBTRj9RrtW+sMYKYQSWBFi4NN3cMQbsNuMEwmMQEMwJ0JLEln6h/pF5eOWpJHcFSBezVFBxB2ga0ZDqMRZ3IpXKeH6ennFZ+JUxyVIcsSXo1mqzvGeMWEFstK1YsXrfZyXHoyVNXmch0s71BIqRlaoF6NqRXThiNl8J2imZ3C4UQXDaitKaM9R4wziMyUlKSVfKBXKWZVSeIA5kjjC6J76Vs7pJvpQa+jEnTgij0BIFzqdRdVVGvHqPpkHHaJSkqzqcBj8RJp3QxsL6a33EqbZwHNqJc6i9R64iAjF5h3WAc0artWpqeVtrxbD4ElbJGcmwANkjw0bUQUjfw1uzVzlulKlJ/8AELbNxY01sN9Y3sD2HKCT7xIUrQlyw5FTPxbqY8fgu0PdrAV/lmhABqNg1v54xvYTtqYoJUrupchRUhQcWDbEE2frHn8sZdidIo0MZ7OypqO8kImJFJiQQCKAFQBDhgKO3GrRmdjLXhFLkzmSlTFCn7qiHK2NhRjWNrA4+SsKaYFlCXIO1a96hFCSatGV29iRNIlJymYoOUk0SSkKGZnSlkl6O5J4tyhlL9ZcLaVWY+I7dATMljMouoA6/En9Qc/BVxvWsJYleJnsCiYUZiQEhhmbvVFB3iT/ALoF2jgDLmhU33YBmOwWhYSHB72Qk2uCASBHvuz8dJ92TLWn3SQwA7oTlqpya6uxoNNX9E2vGrSslR+mJ2F2FKlpQuYkKmGrKBOVmplTcjcg8o2l46X/AKhcAA2QsAAXfu6ZRfaDSsS6/jGRSUlG5NcxNwaWtFp84FGZQS7KCqjR3GhIB4amPHJuTuRaKgk1ALG3dMSFRKmGqTLym17aWMSHBGtnx+LZ4kSPrFHE3i2eJEhNR1gY6VNUDrEiQkFzKIFabj7QPPWJEhRlsLKSDpzNP5gmegIo3H16aJEhJY+e3FqSlExpiU2EwFTD9IV8SRyI6QGcqQqolKQTomZ3X/tWFK/+0SJAkFlk4CQWKpkxP+1CqV1zi5ajavzLiOyZIlhcvEpUR8kyWtBoRQEZkm73H2iRIG2jKQbC9jTDJVPRlmBI7wSXUhLOVFLAtRizsAXpWFcLNSVB2IF3br+3CJEhjvppL2beP7UkpkjI+cjVudX+20YJxqlDMzixLGp+2vhEiRZKWrGyCoMAyqO7O32iYdDsWdhoBY01NtXqwHjIkTPRz6HmYoPYaO1TxLt6eKKnlqJKQC7udakbkmn4iRI40UB/qC/xNcUYHk5JF9vCOOpR7gUwADEPw0b6BxEiQmCIlgOZilLcUY86Vu19OWsep9n+2pCZfu/9Jz48XIvS1Xa8SJHHyRzjsbHZOPw8xSmlJmFAZ1ISRoWdQZ7MOAaEJ2AkpUlSnRLypyoqlLkFwSqt9U9eMiR5kqlimUnYmcDLzpWlakkKBAGZlsQSP80JFtiR9I7j0oM2ctCgqaoVlvmdwU90oqVB1JYBqA920diR0VmTEcEAoGXMOVIZQQtJAYFTHvvYFmp8R5wHF+z7EKlKypUKIJNRqx15FqtEiRbbTR2UU0X7NwWJT/mSs6hLzFglKiyb90F93pGtP9qhlq5UZdAwIdrs7ipIaJEjYqfSeIov2ySCQJav+cz9okSJD+GJGTP/2Q=="/>
          <p:cNvSpPr>
            <a:spLocks noChangeAspect="1" noChangeArrowheads="1"/>
          </p:cNvSpPr>
          <p:nvPr/>
        </p:nvSpPr>
        <p:spPr bwMode="auto">
          <a:xfrm>
            <a:off x="63500" y="-733425"/>
            <a:ext cx="2257425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8" descr="data:image/jpg;base64,/9j/4AAQSkZJRgABAQAAAQABAAD/2wCEAAkGBhQSERUTExQWFRUVGBgaFxcYGBgaGhoXGBwYGhcYHB0YHyYeGxojGxgXHy8gIycpLCwsGB4xNTAqNScrLCkBCQoKDgwOGg8PGiwkHyQsKSksKSwsLCksLCksKSwsKSkpLCksLCkpKSkpLCkpLCkpLCwsLCksLCwsLCwsLCwsLP/AABEIALgBEgMBIgACEQEDEQH/xAAbAAACAwEBAQAAAAAAAAAAAAADBAACBQEGB//EAD4QAAECBAQDBQcDAgUEAwAAAAECEQADITEEEkFRYXGBBSKRofAGEzJCscHhUtHxFHIVIzOCkgdTYtIWorL/xAAZAQEBAQEBAQAAAAAAAAAAAAABAgADBAX/xAAjEQACAgMAAwADAAMAAAAAAAAAAQIREiExA0FREyJhBBQy/9oADAMBAAIRAxEAPwDJ/rlWd9bAQfDzh8wludwx60aM4LU2reUOYWYgMSXOxdmj6rWj5TNLDoDvnYa0UpvEcY08NMyBWXOSbEkaavoLm0If4sFBh4PUjagpTSkXkzAE90UNAHVYHR6W4xy2+kGtJxgSc6kuuuVSjqHAoKN10HOKS8QU8XtsPD7wnLxBal6NqRB5U8pBzJ8m5uXb1xjK0DdmphcUpgQwatuL8mjQR2/NKh3gSx3ApU7R56XNCiWGUEcq7tt+Ik6cUgBwrhX+OhjVbMpNcPU4X2km5ie6UhvPSEsZj5qq5kg7inlXjGVgnKwVIvQ/EwUK0AZ7eYh1ab92iXNEKB1sCUuY2Ki9F5Ta6H/r5mUup+Rr5isLLDhSioB/l10ppwhSZMUaJSQGqWU/EtUeEMSpUsGpL61r4ZfpHThO2Livwk0amvHzjuVYuS/D8C1d4PMlZ/hWL0BCn8uELqCkvmCk10SG6kn7xSdktCim0jnuTcP0hqWgEEukWuwNS1kuOrREtmKRUM1vMOKF9WjpmAKWoij6VBtXg9fDQQJaf5048do08UhKO6wzAFz3GHCoqXq7m0LGcUhtOe9rb1MCk3uhaF5MoE/ELElr+RgS0Asz8dn4QedOrfwL/TrF5C9MzXuA3J3d6RVvpkgErBOa21LO3GIvCpT8KnoPlIIJ01FNwY00qZyAC7AKIDp2BPS/O9WGZYUouDQVSOT92rg9fKkRmzphoQ90o6vuwUfsBAVINRlJL+qQ9OwTGiq6O+7Zaih4H+VVgq+V21J128I1g40BXL5jqIoZtGrw/a0GmIGikcgFfXK408IB7ol2JIGukFoKAKmGzmBKxChYnx/MGXK59YWmJAoaH9tGMaxBqdswBbdrdYqhY/Uw6H7R00Yg8iDb9oh7RLuWUXuoFRc61NxodIGUh3DTpmGUMhyKWQylIY5aEM4oTdhVma8fQ5sjEYhOdSwJJAVlCkUSAp1ZgGNcuzO9xTxX/wAskTm/qsOlbXUl0rJFmUC7bixqdo3OxvauSgpTKzokZVE51PlmFrZq5QxtTvPHkmpdrZ6INLTeg3bXZwl4IKVkzJ+EywrLlYAILkkl48D2hiVpJC5QSWqzjnQ83biI9X7RTlyJa5TTXdzOBDFJoEpSo8RWr82jwGICVKylS3e6ymvUa0F+MMEntkzqx0dtI/7I8U/+kSMtXZwe6f8AkP2jkVUCbNNePcMAUinHysIoDv8ASFhN2EElzKVr1r0julRzockqHoaePlGvgwGckueI8L8R4xiSpyXsfHX1xjQwk2XZSSDSxLFvE/WNJWS1ZtoA1KequfN/xAF4NzSYAniaAUI0D2FeULD3QAJqwNO6XfgaCKHHIBGWWDzSONgAAIiKfoKo1MPhUpDmYDdjRvM0voYPIkJd0rffKSRyIBrp4QhIxCHBOUmmhDHomnnF5naDnugAizkudCQDU6aaQVJmqwk6cjMHodXAIpyAP8CCzcYkp+Km2Vq6a008IVMmbmNupSBXgpXKphQziaE/v02joopktGzh8fSgL8VFQ0vmU+h/MXmdskOCEHk1q6VjHSjkPKDJlhrG27xWKNky0ycVsVLPnTlVh0EVQkE0IryHiTQReSEByoE/2lq6O70/aOe9RdlPzH0aK/iJC+7KWLilaLln/wDJMMTJRCApviucw01pxhEzQfiduYf6RbOGYOdu8adLeUO/YoJ/UA6X1MdmYlwAbD0PJhAQ/AxZRSeB2CQ3q3nDowMnzgksXJLU11LGn80rAphAsxH81r0inveHjGewobBrVQbUhSQ9aXVwgpllQGVVt76UzM3IcYRwqAosSA/AKPnSvGCzfeVACTo7JqNGGm8c306JN8F8QtjV31cH7msBOINwP38opPKgWNPQikzia8vzFAGOOI/UPXGFzjQdW4XiKJ3v4+qemgal2rTjXyttBoSLmklqPw9enik1BAdjzP5rEXONXbhYfnoIXKRct0rAJFIPPnWsLKltw8fK8HUmmsLLlglu8TV9hBYoEqZy5vFEKSPiYjZ28D1gqsHw+v7xQyW28IG0UbOP9rFTcIjDqUo5GArRg+V9VEBgH2tHmlTIvMNdIBMr/MRSXCm7O++O58BEgeX1SJDoDTA3i6DS3rnaLS5A38LQVEoPVSugDeZvGyFwkcCdh1hl3agBt+z8eMDdKRUnhYDh5RZIDUbfTzIhys5tBnbjx+sdSv08CPQdb+MXQvenRouwGHNPGGEpcO4F2F6dKP0hMZajz/mLy1AamCwGlrV+rN0PHcRRMwijnxt4QEKJs21fyIgCtQPP7QrQDiZw/URva/iKQZAcUUCLWNNrPw8RxZQTWtTmf31giMQeD+vGNbMMlKqgOSC1AWfWvT6xQEgsbj10iqZ+n0A+/wDMX96kXCj58zCpMCdD66xYHpz/ABHAoNXNawf6VMdS17cww5h28z9YrIDgmcfJh4mJS5D834+vCOTcfJSDmmAKBZiQwLOa5rjlDkhMlbmVPlLIDslQPJ2Ufp+Yc0OLF5YBLDo3nbSGFdm0+IPATLLZqcqUaAe/ULKbrv8AmM7fCo4+w0uQpBtDN7fV4WTjv1AkcPx6tDiqinlWOUm/Z6PHj6FZyAfiAOhNbdITxPZwqUg9XvtzhiYg6lX0+14GXZnXxr+NeMCbXCZNP0Zs0EXr9v2I4xxC0614NT9/4hudggkOos9WdP1+0JqkgbHiXi1JM5HQwt9o4Vj00DIFjU1qBFFBIB04ettoGYk0A6dW9PCwkvYeH82jiyd35iAmbxt66xi0EWdPH9oCtUXw4KiXUBx3/MH/AKRKsv8AmpY6sWfnSvCOcmkUjMWgGrwBcvi/R/ONb+glhyZteCH43ekAn4KXld1KNaijjqjq7xOaMZ2XlEi4SjdY/wByf2iRVgO+8/mDSi9zCa1pFz0Dn+IsjGHQAc6/iE9cppGiltbRRc4OAHbWvoQmFk39eTQQIBupvWwLfzCv6eecr9DaE1oRpfybfpFisgs/o8/GBIyt8RJa+Q+ZzUHL70MEBqg1+YUHIAip6+EVkc6CKl90El9bEkHXXzjqLX6s3oR33ssEs9d1EDjpTa/KLpwpFQm9qpUCOZL/AMRsvoUdTLO/n1EXyl9R9KcnaBlFWy1Fw586NBZUpWZsgUAbM1PrDZNBSsCqaPc8G0JernfQQWTiUKPffiQL3f6iLKko/SpGzVgyMAlgoEV3BrpuYnNeylBvhSTLku5VMsNAKt3nNW4X8ni2KUhu5mpuXH0fxhXGYgSWKn4Aa+OnpowMTiFTFXPAOWFOOvG/AQrtivG2bGK7XSiiO8R0Sk6gkUJ5eUZWLn5gkrWXFgU5ht8LhvV4BMOQP81gNoQUokFR6D6niYXbO8Yxjw2lzpYR/rZSQ/wkABVNizinhCapaAoHMVKDMUpZiC9VKL14DXpFiolAUB8jgcqdRR+sJyMStVCz/KfseETidHI3sN7SKH+p3tyPiHHY+UasrHJmB0EK1NajmLjXxjyOSkCJKSGcHQ251Gv1i0cJ+NPaPYqUfRqeG7QzKxgZsiUkUoHHkd48thu2FgEFlUo7MTzjYweICy6WfUMyhzBp4awNJnLGUNmv/WCoPlURVaUsfQ9fiEjPUNfH7iDIlFSSfLnsWpHFqilOwap4qCl97H61taAzJQNqH0L6QSY1ibacm20gM2UU7ji3A7Rk6JuxSaggaNwr/ELKa4jUkFRo1CdhbV9IJiOz0EgkJBoLBrVNXGo0jfkp7LjG+GEa0AL8H8YEuW3D0OseiOAZNpYTxSB5g/mMbFyU1bewZuYJdwYy8li4tdM2aePh68o6uact/XFouqVzPr+ICpLm386euMU2AKbL1evCF1kjf115w1NlkUro3Lk9n1hZUrhb1pfnEs1Ayv04iR1SQ/wn/iP/AGiRrCh6Zo1W+Zmv61iktGyj0T93i0mYXYPxjQlYhKReuwr+OhiMqPW/EnsSUG3D/qp6/EWGZ9PGL++KjTMzlne3LfV4tlL7CxBHgb3i0zg4MawM5KVOqtKWNdbxtI7SRqW5jy22jEXJSwZVXqMmXq4JoaUoaxbDqSFWJO9qVoG++sS0pbKjOUVRtJwktdQosdMwAvye8FnyEITYhv0kv+x5mEEypahU5S1HLfRtYgnKToS9b05ip8toKf0q0uooZyDQLroCH6et4fkLSzk5i3zGttP5jiJoKUuQSdLm+1Ru+vCBTu1Uyw+UEmw0pqSBbhWG70iYxQxlSRmdty5HmbGEcb7RqHdl0A1UHJ5PRuJryjbn9lBcpyCmaSlljvJZnOVgyPiahc0c3jJ7S7EEkFU9fcFUJSfjWaUpSxc8IuKXsvnDAdS1Ekkk6nY6x1U7KO7yJ47DaA4nEvRNB5mAEPHZILOLL6/mCK8AIrLl1JOkXEslgNW8TSEBmZMYJA0A86/UmE8vwgGoLvSvPfWDTVOotv5WiikVjCdQt3FvX0/aOKlj4YG59Bou1IxgTlPp/XOGcPiiKOzePSE0qIvDJw7iloDI2sH7SVAUyTZ/lPMfIWo4pX5Y119qlBAUEmxoolnFS4cP5cax4lQ3r9fzFw4FI5uCZLj8PW4rGkhkMgn5gAbf3a+MZk+diTq4GoSgPterQhh8YkEd5b2Lhg+h7pNuIPSD4iWJjZZ9XDBXd+hDsSw1jJKJzph+zu1QFEL7qrOaAFzfY6bVhpXbqEipzA/MGLc200pGUvCyy4zihai09TXxesDX2eG7i0kagMa0o9z1iZRg2UtG/J7UTNLJUNX7pPkwpFMThU3Ccly4+4BDil2cA1ePOS8CUqBzEHgw+8PIWopJFSKkkZVEEsKgAEi5sWrHKUVHjOmSfQiSldDnuSoJSmwbLUm7kix0G8DXJlAK76wXLJUKkUoyRlzO+mloCtYBIUz0Y3/el6UNYunEBlApcG+VSxY3vvW0S0/QKF8Fxh0EX1up3Aa3do+rtAJ0qjJWmhNWIPiRUedYKuRVwSB+lRHPVvFtYBPk6ZgFXAJcZf7jatPvBZLi0L+5XsPKORCTuv10iQ5EjwnBNR3eJMDOKQWAV0Fb7MPTx5+ZMBLkueflFRU7euEdYwO8vKbsztFILEHo1fFmg2Fx2ejAUd3csOVrxgCSfy8HkymN/D16aOmCojN2ehGJQCXUNWDk77PvEGNSVNfzfh1jKluBRI/uVDCZp1UODBh5CNiisrNuVNLAGgJoVEDjqfrGlgpSFnLnOVIeiXSNAGNHr9d483IlqUQACX316R7DsPsNVFLJTajHfZucS4olmcnBrnThISD3lgFTfLpQWBqWEfR5P/TuWmXlJFv0ggGrEZnZgTtAFY/D4U5n7wHnu2l4H2h/1HlhJSCSRtUdS0RLJ/8AJccV0zO1+yzhphzEGUwB7xDAbbUSmPG+0/aKpi2cFCWy8XF3ufGNPtP26VPQqWsApPwlQBba+seSd/XqkdoqukFSI4ZZNPXGDIHr1pFpYctHUzOBNILhpfefmfI/doL/AEtq9GgipACSCf4gYIWkocvw8IIuWCw21EQFKQzmlyK9PxFUzEv8z8QMvqusSWBnIYDy6QEKa9t4ZnTQ4BJNL0by4xX3FNwbGNZhWcmlNYpIxJTTTWGBLYNpCM9LFtYSBudZx69cIqnEHX1+8LyMQ1Ljanp4sZoNbjUa9ICrDKO3hvFTKCrUO1IohT2qNXvBL8eOoibfoaTCf4arK4X0Z+nCsL+4mSyFFOZrajwFfEQZE4poajjX6wxLxYUwDA6PY8iKPEObXTYklzCvvZVB7u3iLU6GKJDPwNwwrc7cov70/N3er3dyN6cIi5pNaKoLNsfvHFsPxgpic2vg3j9vGBpnLD1LVLXGmh+w2i6C5LAuetYtMkKYjKdyNWa/LR4LMoMDLxbUUCa6aeGlvTRSZMSWF+EX/plBiCX2ahFxz1imKmkUyhyKgPfqeES2WuUwZw4/V66mJFwYkFjjEyEIQLhz5QRS0sGDcy/2EKIJ9XgyZXq8emziXJhiQr1SBoknYcyw+pDCLpFKkJHME9BrDml7NQwZ+lvGCyZgcAePqpikqSl3AMzUEnKObX86mjw7NwqgkLSgJeySDVrO7uS+vjHJ+eKE2Oyu1PdsSxazgU5N+8ayvbJbHKDa7eceNOJCA+Y53qkHup2FLnjbwqriO0DYEC7tUtxfjasH5b4hPTmbi5oMxMqapJJZQQpQDGoBAYVDRZXs7OoJqVS1LJoqhpckbW8RvHnJXbc4ITKlz5oSQl0P3QUnuhLVdwDRnLu943uxp81c5KlrzqlJyoSsqW1AHSKsANL+FH80kV+p7Xsn2UlyJCl+7VPnJBMskHKk0ctw+K2lLx4HG4LIgTFqHfshI7zmtRdLuGYG4tHtJnb03uqkTR3EqSvMBVrnulnDKF2ePA9p4ZJmFSBdRovMakh3cqqX02EH5H9JbLyAg/MdHASHD0q6qVpuYulnaWfePZgyqX7rk0at+cK4bBIWsBalgNcAPmIDkZixS/B2PONjCS8MhlJUtCzmCkzpRWGdkfOKOAp2NCwjLzNGSsUlu9Uka6/eDrnagi1ft9fKDjHEEpUy0pUXDOkM4IY2YBquTekSZJlzO8lWQkhgl8l9QS41sekdF/kr2iaE0SWji5IAc0prtvDkzCqTVIz5mAbfi9S2weEp75ikg0NXBBJ18ONo6RmpcZQr7u9Q2jevIwSScv3H4MXKD41ZvVICxammj+UU2YuucNvt5GFp8sKFX57fiD53oz+tfxEMylA42168OMFjRlTZZQYoia5ex3EaS1JIYD/ab+d4EkoqGqN0j79YHInEVLXdjwfy1i8vE8awSZJSXoANx6aFpmGOlfIxOSGmhxMxxAVHfw0hIhjU5T9+losorHEbghQgZrHvfUA0Fn0PN6ePSAql5qg5SLMAw5EN9IomVMIzMWAdwxboLRVKlqDgZhuKHrpptHJr4WSZiZz/ABBXT6RcyipJzFVBcLJA8YWmTCCMyDlrp4x040BqkNvpyN/OBin9F5shSDRXW1IqVKoUzKgbsQNWeHU44GhU/MP9v2iLlpPWzABzXY/eDL6al6M84yZ/3F/8jEho9np3V66xI2URpgVTS+VAUHq1/tb1xgRzVBKnrbf10gclRAckgbs7/iCrxJYCtzT6PHLZNDEvCEAOpKRc79AK/SHcNIQVMmWVrUQEJJapGrVO9wOUZOajv65w52P2z/TzkzcoUA7pc2IIPIsXHEdInFglb2GVistMqUmooBpe92Opi8vtIkurv7ufBjcVbieEUx8hK1E4aZ7xKiCJa+4sZi2W+Us90qtCqETJBBmSVpzBxnSoON0kgU4vFqKFwoMSCRuT8N7UbcB9I9T2P7Arml5+aRLIGUFlTFKowajAm78BDPsxNTnATK/zElxl+Ii4OahJrVtI9n7WIniVLWgZTxIdyGAfM3G72YRVk0eI7M9i0KxExPvKSUkqmBilKmLV0DhmqaaR6Ps7sL3JSsIV7ujzFTA6y2+jh+4Bq70hbA9sGShK5oEuS6SpEliZiqh1KdsiiDR68GaDY32xfL7pKco+GoO5a7AWJOp5GDnTUYHtJ7MTcEoLfNKmAELTQA6pULpVY2Y9Ir2Jh0TQomYElKXd2JcGgIqSxuKVrQxPaDt+fPHeohx3c3cpr3iXPH9ozErUklYZ1HvJNEkHXrtqNN9YDE3DTQ+VDpFQoIqeIqd7W5xXEmYps6QAHSCWQ417qQ5N2JrWDy/aIKABlglybkAFgCKCpe4O5jIxGMVMXmABt3anKBUNUULW4CGwseTnorOz6VU2YuXJvW/5gkvFuwoFVDcRoRTQN04Qth5rWO2niQXI6l4IEhQtwJDFyahy1dLHSIsxoyppCSEqFmZnFrUPkOEOSu08yQ4lqFANRqzEPbThGQJ2XibMkFxalSxYmzOHghmAuXDWDvbjetNbNo8RiVRoLwCFAAJSkPXvKrsADmTdhcPdxCc3DTCSnL8NHcVFHKS/eDqAdO8DlTwk3Ca3JJru4/brDa56qMoEJL0qzEaXY0fWnWOinJcZtrgCatKXC2BSL/C5dspLEqVbxiszIAlgczOXehNgoOCOZpezQ0ZwJ1DChH6nPHuhzVhvC5FBmTmVTvvWtLZXDbjhXQDm/ZNsH79OhFmp9Q738KNzE8uZ8VbWIApcDM9esWOHRZldFKD7vqfF4mcZWAalX131chtTVhrEufwbBKwMstlmFDmuZOZndgCkgHmeOzAIwK3oUlJLZgaG7EAEnezM9bw2VJYlQBuDYDKxoUta1QdOMLgZQQlgmndcMz8adGgzZhWbhiXfKQKk2I/4udqDeA/4Y57swJoNFHnUADeGjJL5hXcNUi7ODyHLxiqjV2JGWocOKUIzGhDvraH8khKjBmzhZrWjjg731aLJm5GymnMnlrbwvC4nLScp77OKGnOptelLtFVYqpzJUk1HdtqWYu1dABGy+lpoP/WkVOUhvEU9X2jqJiF5qIA2bXZnrb0YWXNTQkMTYg5TwoKPvSpiGWsEMEEigCmILC7qcEChYw2hsMOz5KgTlDhrEj8afSOTOy5QsCKbmEpsyZLGVYcGpOUU/wDEN08Y5/iSkuKbEWoOXSJt+mVa9oe/w+XvM/5mJGT/AItM0FNO6/m1Y5Bcirj8EATvbzgoU1gOv51gM2aHpffX8QPPHVE4th/el+XrWKrXwiiQ5Z+tY0cHh6gULsGLBnvU8h48YzdG4UGGdIJKUhXwpNSrY8LAV5s1Y0MLiTLSwUsB3KHdBu4IIqSXDRrdrYZOGloSliZiQp2FElmSltHqd2D0AjEUTsM3DSvhp9W3iLsmaaPW+zftcJZXMVLGfL3AAApwQQKD4QAzDheGsZ7cYjFSlJCSlKGJUAqiSC5GhW2Y8nazx45GIAKip/eEAA3Yb01oKvtxjuH7QOb48oSFZU0IDhjSwffTziyT2mG7ayYFZSpcyYTlTmSAEljqo1vapHgY8oZfuwrMx/V3nOlRld9+sKYztFS7khIFAA2zqN6mgtt1HhlhzTkXLjd2vUAXF9bRL2BrJmIShqKB0qTXgaP/ABWKI7TSaBmsaeApo24N4z5pa/WjB/7d2+sLzF7KrvU31PnpDgjM1hiRW/KgBuWpV7h/GzwsnEpoKJqSQzNRgCD+31MA96ABVPJzwd6hjQUERU4Kr3SzPc9CTVq34QpEsYVOUkNQDg9qkGz13gsjEsQT3bcH/fUwkjFDMSB8T94nXcC4HrhDKkpYEFk1pQkAHoKv6Z4Xo2zbmFSiCKUFanQEC7PViQmBy1HdikuNDxd/FhdhyhRM1iyVO9ODNZ/mIfXU3huXMCrVYbCo61Tyq/SOZRycsk0LvZm1clySzMKhq30gkpdWTb9KaD+4CxYtx52CKpwSlQylwztUH6i9XFaJLmLqUpgpLJUS5BqWfVqlz15RaAZlHvM4ZTMASCTtqKfaNT+ldi7HXxs3xD6Rn4VFQV0IuXo5IDOCLtsDrGjNVvQndtjs1OX4jl5GIE4dTGoPMAfR9dYVmYNRLkJG9T5PQQ8pauB4j+fvrWArBY5rDryarb+qRytmoW92R8VNKEGm9gxoeTRSbhqMkjRnfXkdng0+jFmc3bbS/EVtUX0SmLo9ByDs+1QOO9Y1saoeRhAUJq5UD3U94UvSiwlgFcataFZ/Zyk0UhQLPWWpmu9rNvtwihKrpUXuCAxfcVJ4xtIxYmy0oXMZ/jDAJLBqkVLgAMGro0TKTQs8qqcn5iwD6EHkGcEna9WiqAr5QaE3CgHT8v2bjHt8XPSQClaMoSwQC1Q2VkkhqFT6sdXri9oe1qUKaWCoswKnSFVFWoT5HhDHyXxGSVHn5rs5GUcQRU833brHf6hIcEEN/eCBu2lCSTGrO9r1HIoJBr8Iz0ahzOGIIUaVYtCc7tCZiM+amorQDRqjUi4N+QDv2jUheTh/eDuK+FiCkpBILFQdwWeyRqYHjOx1yx30d1yylC7uE/CS5PHaC4XGe4mA5EqIIupqPW2utbEco9Z2V2vLxCVBRGbN8Ki7NlJyksSlw9RwaJnOUN1otK+ng/czzUKUxtVQ8tOUSPokzApc/wCUbmyg3SsSOX+1/Bo+QPDHumGldbtw2MCloGvQRYzNI95T/gUra3neLy5xFbn68IXSncEwXNsWNenGEho9n2TjpWJkJw09aZc2XmMqcosmp/0lH5RsqwPAVwe1MNMkLUlaSlQanDQgihFNKecZkmdY6DhveN7sn2glsmViEe9kj4S7TJT1eWrYGuQuktYXiKrZT/bpj5GZ7ku0XzPcV0r5/TaNvtr2bMpCZyD76QsEy5oDAWORYd0L1Y30fTzkxdHN/X1+wi07Obi0NGYWZnfYs9r6vpHAe8AG4Uv9TXgLQmvEOGavq3rUwxKS5yoqCRVTDm+jPrpDQY0PE5xlVQnwTtXobxWTgk3dR3uDxLgdGEcRiGB7yQoAAJBUc1GUomwp40juHx4IKVJDlmFQ78XcaMHbwERbrROwyZFqUBIFXtXX8aVgk1CUiuUmjVcDdiaO7wBc9QUAUoWxBBLUY3owN9X00jkzGlTOsB6KAGXYkkWbhqY22FBjIQ7JAUCLsx5FvoxvsDFZUzKoBhTYUHMNmZx9YBiVg0RMK3Ne6xAu5Ysav4iKyw+vn1iktBjRqYdYJ7pcVcXIa9h9xY2gmIw5FKtoQ922DDoBR4DgZyEsZqSoPdgTRnD3NNHtzaNbtiZKXL7q3NcoIDBP/t654TPK2YV171DoQQQTU19NB5U3vslRUG2A3arvlNuHhGXJWNs5oLBhwow3YwxhZ4KgGy2cgXD34i4q4qN4GKN6SjKktc2ItWoFz0jpmtqGo/odIBMmDVqUq1uGsBVNpY8PGmzPTz1jgymNHG8FE1pRX5AtFZmIJqQw3JFOnhrCi3AzZSSLb7MxPL6wfC4YrNFB3cZiQ7/KBUDU6NzvDpAVxOJzMPhSBY1NXNK30vppAFTx8p6EEFm6t9RBF4RcstlTWzLSe71oS4LjhrWALkkJQsmq7NtRiGJFi5YeBjJobBhRF3HHybh65xZM0AhlPY0/nnFP6ZSmCUKU9qKryytV70AEDmy1pJC5ZSdXof3+kNimev7L7IkzwJiUIzpCAtK0hQJTnCviB+IFNmFG0MO9oYVExfuiApGXLk7uXMpTOnvBloymweseP7E7fEmalbnKe6tNwU6sNxcaB21j28tEoygUnMi4IL1ep5g/d7x4/LlCVsvRh9m+zUqWcyQUzEuMylqKCSC5DUItoPlMIdpYXCy0kolstYzFlFSQl1jMCfiDsGaygTpG9jcWCGSykheVQIeiSCpIAq4Bf/aToIxvaDs9Pu8uZSQgOCcpCiE5U3ZlAjKz2IO4ioSbf7MKPH5S4zAlD1I21B+oj0OBlYNaskrPnKVZc/ADW4I2I3jBTi00SpAc0caszNqai5cgx7XsrsaTJSVIzqzIzA0Pco4oAMzGgfeO/mlS2MUacqcAkBRLsH566RIsUjY/8H881ecSPnWXifFnjoisWFo+5Yss8WBfh94H9Y7m4B4bJaDE5uAAtEM4DT16MUDgRBubD6whRp9mdrLk0BcN3kq7yVAhmKTQj6aEGzUzCYeeR7s/06j8q3VKJ/8AFdVoFqKfnGGTUa/WCTJjCmlOX7iCvaMMT+w5yScoEwA3lqSsHllL+IELkqSSFApUzEEEGtLRSSXUA4Dmm0eu9mp6JmbDTspdJEpUwApQtmZLkFNO8OKU2eFyo3XTPMSCn4mdT0Tow39aeHZ6yFOWJvSo6evGCdoyzLmKkqSUqSrKQ1QU04dDxgKVj9VrPXSvWFfSGvYckposCrKLnQsdDR9jWCSMZWgSBXNShAe4HGja0hPNQudvPXmPvHZc8EZSBcF+G3LjGxCh7DKCiAtghKaZrVFEuzsXfz3i2HDAkBhVhXWFUYgrAkgUJ7oFGVufybRod1Jr3iP0g5UjZjpS5iG2iZAVvr8vytaopwP7RVUw2NW+5D0brDOKmzV6MCSxb4idSzWt9ICcDl70wnS1NfVePhYUdlzBTRj9RrtW+sMYKYQSWBFi4NN3cMQbsNuMEwmMQEMwJ0JLEln6h/pF5eOWpJHcFSBezVFBxB2ga0ZDqMRZ3IpXKeH6ennFZ+JUxyVIcsSXo1mqzvGeMWEFstK1YsXrfZyXHoyVNXmch0s71BIqRlaoF6NqRXThiNl8J2imZ3C4UQXDaitKaM9R4wziMyUlKSVfKBXKWZVSeIA5kjjC6J76Vs7pJvpQa+jEnTgij0BIFzqdRdVVGvHqPpkHHaJSkqzqcBj8RJp3QxsL6a33EqbZwHNqJc6i9R64iAjF5h3WAc0artWpqeVtrxbD4ElbJGcmwANkjw0bUQUjfw1uzVzlulKlJ/8AELbNxY01sN9Y3sD2HKCT7xIUrQlyw5FTPxbqY8fgu0PdrAV/lmhABqNg1v54xvYTtqYoJUrupchRUhQcWDbEE2frHn8sZdidIo0MZ7OypqO8kImJFJiQQCKAFQBDhgKO3GrRmdjLXhFLkzmSlTFCn7qiHK2NhRjWNrA4+SsKaYFlCXIO1a96hFCSatGV29iRNIlJymYoOUk0SSkKGZnSlkl6O5J4tyhlL9ZcLaVWY+I7dATMljMouoA6/En9Qc/BVxvWsJYleJnsCiYUZiQEhhmbvVFB3iT/ALoF2jgDLmhU33YBmOwWhYSHB72Qk2uCASBHvuz8dJ92TLWn3SQwA7oTlqpya6uxoNNX9E2vGrSslR+mJ2F2FKlpQuYkKmGrKBOVmplTcjcg8o2l46X/AKhcAA2QsAAXfu6ZRfaDSsS6/jGRSUlG5NcxNwaWtFp84FGZQS7KCqjR3GhIB4amPHJuTuRaKgk1ALG3dMSFRKmGqTLym17aWMSHBGtnx+LZ4kSPrFHE3i2eJEhNR1gY6VNUDrEiQkFzKIFabj7QPPWJEhRlsLKSDpzNP5gmegIo3H16aJEhJY+e3FqSlExpiU2EwFTD9IV8SRyI6QGcqQqolKQTomZ3X/tWFK/+0SJAkFlk4CQWKpkxP+1CqV1zi5ajavzLiOyZIlhcvEpUR8kyWtBoRQEZkm73H2iRIG2jKQbC9jTDJVPRlmBI7wSXUhLOVFLAtRizsAXpWFcLNSVB2IF3br+3CJEhjvppL2beP7UkpkjI+cjVudX+20YJxqlDMzixLGp+2vhEiRZKWrGyCoMAyqO7O32iYdDsWdhoBY01NtXqwHjIkTPRz6HmYoPYaO1TxLt6eKKnlqJKQC7udakbkmn4iRI40UB/qC/xNcUYHk5JF9vCOOpR7gUwADEPw0b6BxEiQmCIlgOZilLcUY86Vu19OWsep9n+2pCZfu/9Jz48XIvS1Xa8SJHHyRzjsbHZOPw8xSmlJmFAZ1ISRoWdQZ7MOAaEJ2AkpUlSnRLypyoqlLkFwSqt9U9eMiR5kqlimUnYmcDLzpWlakkKBAGZlsQSP80JFtiR9I7j0oM2ctCgqaoVlvmdwU90oqVB1JYBqA920diR0VmTEcEAoGXMOVIZQQtJAYFTHvvYFmp8R5wHF+z7EKlKypUKIJNRqx15FqtEiRbbTR2UU0X7NwWJT/mSs6hLzFglKiyb90F93pGtP9qhlq5UZdAwIdrs7ipIaJEjYqfSeIov2ySCQJav+cz9okSJD+GJGTP/2Q=="/>
          <p:cNvSpPr>
            <a:spLocks noChangeAspect="1" noChangeArrowheads="1"/>
          </p:cNvSpPr>
          <p:nvPr/>
        </p:nvSpPr>
        <p:spPr bwMode="auto">
          <a:xfrm>
            <a:off x="215900" y="-581025"/>
            <a:ext cx="2257425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AutoShape 10" descr="data:image/jpg;base64,/9j/4AAQSkZJRgABAQAAAQABAAD/2wCEAAkGBhQSERUTExQWFRUVGBgaFxcYGBgaGhoXGBwYGhcYHB0YHyYeGxojGxgXHy8gIycpLCwsGB4xNTAqNScrLCkBCQoKDgwOGg8PGiwkHyQsKSksKSwsLCksLCksKSwsKSkpLCksLCkpKSkpLCkpLCkpLCwsLCksLCwsLCwsLCwsLP/AABEIALgBEgMBIgACEQEDEQH/xAAbAAACAwEBAQAAAAAAAAAAAAADBAACBQEGB//EAD4QAAECBAQDBQcDAgUEAwAAAAECEQADITEEEkFRYXGBBSKRofAGEzJCscHhUtHxFHIVIzOCkgdTYtIWorL/xAAZAQEBAQEBAQAAAAAAAAAAAAABAgADBAX/xAAjEQACAgMAAwADAAMAAAAAAAAAAQIREiExA0FREyJhBBQy/9oADAMBAAIRAxEAPwDJ/rlWd9bAQfDzh8wludwx60aM4LU2reUOYWYgMSXOxdmj6rWj5TNLDoDvnYa0UpvEcY08NMyBWXOSbEkaavoLm0If4sFBh4PUjagpTSkXkzAE90UNAHVYHR6W4xy2+kGtJxgSc6kuuuVSjqHAoKN10HOKS8QU8XtsPD7wnLxBal6NqRB5U8pBzJ8m5uXb1xjK0DdmphcUpgQwatuL8mjQR2/NKh3gSx3ApU7R56XNCiWGUEcq7tt+Ik6cUgBwrhX+OhjVbMpNcPU4X2km5ie6UhvPSEsZj5qq5kg7inlXjGVgnKwVIvQ/EwUK0AZ7eYh1ab92iXNEKB1sCUuY2Ki9F5Ta6H/r5mUup+Rr5isLLDhSioB/l10ppwhSZMUaJSQGqWU/EtUeEMSpUsGpL61r4ZfpHThO2Livwk0amvHzjuVYuS/D8C1d4PMlZ/hWL0BCn8uELqCkvmCk10SG6kn7xSdktCim0jnuTcP0hqWgEEukWuwNS1kuOrREtmKRUM1vMOKF9WjpmAKWoij6VBtXg9fDQQJaf5048do08UhKO6wzAFz3GHCoqXq7m0LGcUhtOe9rb1MCk3uhaF5MoE/ELElr+RgS0Asz8dn4QedOrfwL/TrF5C9MzXuA3J3d6RVvpkgErBOa21LO3GIvCpT8KnoPlIIJ01FNwY00qZyAC7AKIDp2BPS/O9WGZYUouDQVSOT92rg9fKkRmzphoQ90o6vuwUfsBAVINRlJL+qQ9OwTGiq6O+7Zaih4H+VVgq+V21J128I1g40BXL5jqIoZtGrw/a0GmIGikcgFfXK408IB7ol2JIGukFoKAKmGzmBKxChYnx/MGXK59YWmJAoaH9tGMaxBqdswBbdrdYqhY/Uw6H7R00Yg8iDb9oh7RLuWUXuoFRc61NxodIGUh3DTpmGUMhyKWQylIY5aEM4oTdhVma8fQ5sjEYhOdSwJJAVlCkUSAp1ZgGNcuzO9xTxX/wAskTm/qsOlbXUl0rJFmUC7bixqdo3OxvauSgpTKzokZVE51PlmFrZq5QxtTvPHkmpdrZ6INLTeg3bXZwl4IKVkzJ+EywrLlYAILkkl48D2hiVpJC5QSWqzjnQ83biI9X7RTlyJa5TTXdzOBDFJoEpSo8RWr82jwGICVKylS3e6ymvUa0F+MMEntkzqx0dtI/7I8U/+kSMtXZwe6f8AkP2jkVUCbNNePcMAUinHysIoDv8ASFhN2EElzKVr1r0julRzockqHoaePlGvgwGckueI8L8R4xiSpyXsfHX1xjQwk2XZSSDSxLFvE/WNJWS1ZtoA1KequfN/xAF4NzSYAniaAUI0D2FeULD3QAJqwNO6XfgaCKHHIBGWWDzSONgAAIiKfoKo1MPhUpDmYDdjRvM0voYPIkJd0rffKSRyIBrp4QhIxCHBOUmmhDHomnnF5naDnugAizkudCQDU6aaQVJmqwk6cjMHodXAIpyAP8CCzcYkp+Km2Vq6a008IVMmbmNupSBXgpXKphQziaE/v02joopktGzh8fSgL8VFQ0vmU+h/MXmdskOCEHk1q6VjHSjkPKDJlhrG27xWKNky0ycVsVLPnTlVh0EVQkE0IryHiTQReSEByoE/2lq6O70/aOe9RdlPzH0aK/iJC+7KWLilaLln/wDJMMTJRCApviucw01pxhEzQfiduYf6RbOGYOdu8adLeUO/YoJ/UA6X1MdmYlwAbD0PJhAQ/AxZRSeB2CQ3q3nDowMnzgksXJLU11LGn80rAphAsxH81r0inveHjGewobBrVQbUhSQ9aXVwgpllQGVVt76UzM3IcYRwqAosSA/AKPnSvGCzfeVACTo7JqNGGm8c306JN8F8QtjV31cH7msBOINwP38opPKgWNPQikzia8vzFAGOOI/UPXGFzjQdW4XiKJ3v4+qemgal2rTjXyttBoSLmklqPw9enik1BAdjzP5rEXONXbhYfnoIXKRct0rAJFIPPnWsLKltw8fK8HUmmsLLlglu8TV9hBYoEqZy5vFEKSPiYjZ28D1gqsHw+v7xQyW28IG0UbOP9rFTcIjDqUo5GArRg+V9VEBgH2tHmlTIvMNdIBMr/MRSXCm7O++O58BEgeX1SJDoDTA3i6DS3rnaLS5A38LQVEoPVSugDeZvGyFwkcCdh1hl3agBt+z8eMDdKRUnhYDh5RZIDUbfTzIhys5tBnbjx+sdSv08CPQdb+MXQvenRouwGHNPGGEpcO4F2F6dKP0hMZajz/mLy1AamCwGlrV+rN0PHcRRMwijnxt4QEKJs21fyIgCtQPP7QrQDiZw/URva/iKQZAcUUCLWNNrPw8RxZQTWtTmf31giMQeD+vGNbMMlKqgOSC1AWfWvT6xQEgsbj10iqZ+n0A+/wDMX96kXCj58zCpMCdD66xYHpz/ABHAoNXNawf6VMdS17cww5h28z9YrIDgmcfJh4mJS5D834+vCOTcfJSDmmAKBZiQwLOa5rjlDkhMlbmVPlLIDslQPJ2Ufp+Yc0OLF5YBLDo3nbSGFdm0+IPATLLZqcqUaAe/ULKbrv8AmM7fCo4+w0uQpBtDN7fV4WTjv1AkcPx6tDiqinlWOUm/Z6PHj6FZyAfiAOhNbdITxPZwqUg9XvtzhiYg6lX0+14GXZnXxr+NeMCbXCZNP0Zs0EXr9v2I4xxC0614NT9/4hudggkOos9WdP1+0JqkgbHiXi1JM5HQwt9o4Vj00DIFjU1qBFFBIB04ettoGYk0A6dW9PCwkvYeH82jiyd35iAmbxt66xi0EWdPH9oCtUXw4KiXUBx3/MH/AKRKsv8AmpY6sWfnSvCOcmkUjMWgGrwBcvi/R/ONb+glhyZteCH43ekAn4KXld1KNaijjqjq7xOaMZ2XlEi4SjdY/wByf2iRVgO+8/mDSi9zCa1pFz0Dn+IsjGHQAc6/iE9cppGiltbRRc4OAHbWvoQmFk39eTQQIBupvWwLfzCv6eecr9DaE1oRpfybfpFisgs/o8/GBIyt8RJa+Q+ZzUHL70MEBqg1+YUHIAip6+EVkc6CKl90El9bEkHXXzjqLX6s3oR33ssEs9d1EDjpTa/KLpwpFQm9qpUCOZL/AMRsvoUdTLO/n1EXyl9R9KcnaBlFWy1Fw586NBZUpWZsgUAbM1PrDZNBSsCqaPc8G0JernfQQWTiUKPffiQL3f6iLKko/SpGzVgyMAlgoEV3BrpuYnNeylBvhSTLku5VMsNAKt3nNW4X8ni2KUhu5mpuXH0fxhXGYgSWKn4Aa+OnpowMTiFTFXPAOWFOOvG/AQrtivG2bGK7XSiiO8R0Sk6gkUJ5eUZWLn5gkrWXFgU5ht8LhvV4BMOQP81gNoQUokFR6D6niYXbO8Yxjw2lzpYR/rZSQ/wkABVNizinhCapaAoHMVKDMUpZiC9VKL14DXpFiolAUB8jgcqdRR+sJyMStVCz/KfseETidHI3sN7SKH+p3tyPiHHY+UasrHJmB0EK1NajmLjXxjyOSkCJKSGcHQ251Gv1i0cJ+NPaPYqUfRqeG7QzKxgZsiUkUoHHkd48thu2FgEFlUo7MTzjYweICy6WfUMyhzBp4awNJnLGUNmv/WCoPlURVaUsfQ9fiEjPUNfH7iDIlFSSfLnsWpHFqilOwap4qCl97H61taAzJQNqH0L6QSY1ibacm20gM2UU7ji3A7Rk6JuxSaggaNwr/ELKa4jUkFRo1CdhbV9IJiOz0EgkJBoLBrVNXGo0jfkp7LjG+GEa0AL8H8YEuW3D0OseiOAZNpYTxSB5g/mMbFyU1bewZuYJdwYy8li4tdM2aePh68o6uact/XFouqVzPr+ICpLm386euMU2AKbL1evCF1kjf115w1NlkUro3Lk9n1hZUrhb1pfnEs1Ayv04iR1SQ/wn/iP/AGiRrCh6Zo1W+Zmv61iktGyj0T93i0mYXYPxjQlYhKReuwr+OhiMqPW/EnsSUG3D/qp6/EWGZ9PGL++KjTMzlne3LfV4tlL7CxBHgb3i0zg4MawM5KVOqtKWNdbxtI7SRqW5jy22jEXJSwZVXqMmXq4JoaUoaxbDqSFWJO9qVoG++sS0pbKjOUVRtJwktdQosdMwAvye8FnyEITYhv0kv+x5mEEypahU5S1HLfRtYgnKToS9b05ip8toKf0q0uooZyDQLroCH6et4fkLSzk5i3zGttP5jiJoKUuQSdLm+1Ru+vCBTu1Uyw+UEmw0pqSBbhWG70iYxQxlSRmdty5HmbGEcb7RqHdl0A1UHJ5PRuJryjbn9lBcpyCmaSlljvJZnOVgyPiahc0c3jJ7S7EEkFU9fcFUJSfjWaUpSxc8IuKXsvnDAdS1Ekkk6nY6x1U7KO7yJ47DaA4nEvRNB5mAEPHZILOLL6/mCK8AIrLl1JOkXEslgNW8TSEBmZMYJA0A86/UmE8vwgGoLvSvPfWDTVOotv5WiikVjCdQt3FvX0/aOKlj4YG59Bou1IxgTlPp/XOGcPiiKOzePSE0qIvDJw7iloDI2sH7SVAUyTZ/lPMfIWo4pX5Y119qlBAUEmxoolnFS4cP5cax4lQ3r9fzFw4FI5uCZLj8PW4rGkhkMgn5gAbf3a+MZk+diTq4GoSgPterQhh8YkEd5b2Lhg+h7pNuIPSD4iWJjZZ9XDBXd+hDsSw1jJKJzph+zu1QFEL7qrOaAFzfY6bVhpXbqEipzA/MGLc200pGUvCyy4zihai09TXxesDX2eG7i0kagMa0o9z1iZRg2UtG/J7UTNLJUNX7pPkwpFMThU3Ccly4+4BDil2cA1ePOS8CUqBzEHgw+8PIWopJFSKkkZVEEsKgAEi5sWrHKUVHjOmSfQiSldDnuSoJSmwbLUm7kix0G8DXJlAK76wXLJUKkUoyRlzO+mloCtYBIUz0Y3/el6UNYunEBlApcG+VSxY3vvW0S0/QKF8Fxh0EX1up3Aa3do+rtAJ0qjJWmhNWIPiRUedYKuRVwSB+lRHPVvFtYBPk6ZgFXAJcZf7jatPvBZLi0L+5XsPKORCTuv10iQ5EjwnBNR3eJMDOKQWAV0Fb7MPTx5+ZMBLkueflFRU7euEdYwO8vKbsztFILEHo1fFmg2Fx2ejAUd3csOVrxgCSfy8HkymN/D16aOmCojN2ehGJQCXUNWDk77PvEGNSVNfzfh1jKluBRI/uVDCZp1UODBh5CNiisrNuVNLAGgJoVEDjqfrGlgpSFnLnOVIeiXSNAGNHr9d483IlqUQACX316R7DsPsNVFLJTajHfZucS4olmcnBrnThISD3lgFTfLpQWBqWEfR5P/TuWmXlJFv0ggGrEZnZgTtAFY/D4U5n7wHnu2l4H2h/1HlhJSCSRtUdS0RLJ/8AJccV0zO1+yzhphzEGUwB7xDAbbUSmPG+0/aKpi2cFCWy8XF3ufGNPtP26VPQqWsApPwlQBba+seSd/XqkdoqukFSI4ZZNPXGDIHr1pFpYctHUzOBNILhpfefmfI/doL/AEtq9GgipACSCf4gYIWkocvw8IIuWCw21EQFKQzmlyK9PxFUzEv8z8QMvqusSWBnIYDy6QEKa9t4ZnTQ4BJNL0by4xX3FNwbGNZhWcmlNYpIxJTTTWGBLYNpCM9LFtYSBudZx69cIqnEHX1+8LyMQ1Ljanp4sZoNbjUa9ICrDKO3hvFTKCrUO1IohT2qNXvBL8eOoibfoaTCf4arK4X0Z+nCsL+4mSyFFOZrajwFfEQZE4poajjX6wxLxYUwDA6PY8iKPEObXTYklzCvvZVB7u3iLU6GKJDPwNwwrc7cov70/N3er3dyN6cIi5pNaKoLNsfvHFsPxgpic2vg3j9vGBpnLD1LVLXGmh+w2i6C5LAuetYtMkKYjKdyNWa/LR4LMoMDLxbUUCa6aeGlvTRSZMSWF+EX/plBiCX2ahFxz1imKmkUyhyKgPfqeES2WuUwZw4/V66mJFwYkFjjEyEIQLhz5QRS0sGDcy/2EKIJ9XgyZXq8emziXJhiQr1SBoknYcyw+pDCLpFKkJHME9BrDml7NQwZ+lvGCyZgcAePqpikqSl3AMzUEnKObX86mjw7NwqgkLSgJeySDVrO7uS+vjHJ+eKE2Oyu1PdsSxazgU5N+8ayvbJbHKDa7eceNOJCA+Y53qkHup2FLnjbwqriO0DYEC7tUtxfjasH5b4hPTmbi5oMxMqapJJZQQpQDGoBAYVDRZXs7OoJqVS1LJoqhpckbW8RvHnJXbc4ITKlz5oSQl0P3QUnuhLVdwDRnLu943uxp81c5KlrzqlJyoSsqW1AHSKsANL+FH80kV+p7Xsn2UlyJCl+7VPnJBMskHKk0ctw+K2lLx4HG4LIgTFqHfshI7zmtRdLuGYG4tHtJnb03uqkTR3EqSvMBVrnulnDKF2ePA9p4ZJmFSBdRovMakh3cqqX02EH5H9JbLyAg/MdHASHD0q6qVpuYulnaWfePZgyqX7rk0at+cK4bBIWsBalgNcAPmIDkZixS/B2PONjCS8MhlJUtCzmCkzpRWGdkfOKOAp2NCwjLzNGSsUlu9Uka6/eDrnagi1ft9fKDjHEEpUy0pUXDOkM4IY2YBquTekSZJlzO8lWQkhgl8l9QS41sekdF/kr2iaE0SWji5IAc0prtvDkzCqTVIz5mAbfi9S2weEp75ikg0NXBBJ18ONo6RmpcZQr7u9Q2jevIwSScv3H4MXKD41ZvVICxammj+UU2YuucNvt5GFp8sKFX57fiD53oz+tfxEMylA42168OMFjRlTZZQYoia5ex3EaS1JIYD/ab+d4EkoqGqN0j79YHInEVLXdjwfy1i8vE8awSZJSXoANx6aFpmGOlfIxOSGmhxMxxAVHfw0hIhjU5T9+losorHEbghQgZrHvfUA0Fn0PN6ePSAql5qg5SLMAw5EN9IomVMIzMWAdwxboLRVKlqDgZhuKHrpptHJr4WSZiZz/ABBXT6RcyipJzFVBcLJA8YWmTCCMyDlrp4x040BqkNvpyN/OBin9F5shSDRXW1IqVKoUzKgbsQNWeHU44GhU/MP9v2iLlpPWzABzXY/eDL6al6M84yZ/3F/8jEho9np3V66xI2URpgVTS+VAUHq1/tb1xgRzVBKnrbf10gclRAckgbs7/iCrxJYCtzT6PHLZNDEvCEAOpKRc79AK/SHcNIQVMmWVrUQEJJapGrVO9wOUZOajv65w52P2z/TzkzcoUA7pc2IIPIsXHEdInFglb2GVistMqUmooBpe92Opi8vtIkurv7ufBjcVbieEUx8hK1E4aZ7xKiCJa+4sZi2W+Us90qtCqETJBBmSVpzBxnSoON0kgU4vFqKFwoMSCRuT8N7UbcB9I9T2P7Arml5+aRLIGUFlTFKowajAm78BDPsxNTnATK/zElxl+Ii4OahJrVtI9n7WIniVLWgZTxIdyGAfM3G72YRVk0eI7M9i0KxExPvKSUkqmBilKmLV0DhmqaaR6Ps7sL3JSsIV7ujzFTA6y2+jh+4Bq70hbA9sGShK5oEuS6SpEliZiqh1KdsiiDR68GaDY32xfL7pKco+GoO5a7AWJOp5GDnTUYHtJ7MTcEoLfNKmAELTQA6pULpVY2Y9Ir2Jh0TQomYElKXd2JcGgIqSxuKVrQxPaDt+fPHeohx3c3cpr3iXPH9ozErUklYZ1HvJNEkHXrtqNN9YDE3DTQ+VDpFQoIqeIqd7W5xXEmYps6QAHSCWQ417qQ5N2JrWDy/aIKABlglybkAFgCKCpe4O5jIxGMVMXmABt3anKBUNUULW4CGwseTnorOz6VU2YuXJvW/5gkvFuwoFVDcRoRTQN04Qth5rWO2niQXI6l4IEhQtwJDFyahy1dLHSIsxoyppCSEqFmZnFrUPkOEOSu08yQ4lqFANRqzEPbThGQJ2XibMkFxalSxYmzOHghmAuXDWDvbjetNbNo8RiVRoLwCFAAJSkPXvKrsADmTdhcPdxCc3DTCSnL8NHcVFHKS/eDqAdO8DlTwk3Ca3JJru4/brDa56qMoEJL0qzEaXY0fWnWOinJcZtrgCatKXC2BSL/C5dspLEqVbxiszIAlgczOXehNgoOCOZpezQ0ZwJ1DChH6nPHuhzVhvC5FBmTmVTvvWtLZXDbjhXQDm/ZNsH79OhFmp9Q738KNzE8uZ8VbWIApcDM9esWOHRZldFKD7vqfF4mcZWAalX131chtTVhrEufwbBKwMstlmFDmuZOZndgCkgHmeOzAIwK3oUlJLZgaG7EAEnezM9bw2VJYlQBuDYDKxoUta1QdOMLgZQQlgmndcMz8adGgzZhWbhiXfKQKk2I/4udqDeA/4Y57swJoNFHnUADeGjJL5hXcNUi7ODyHLxiqjV2JGWocOKUIzGhDvraH8khKjBmzhZrWjjg731aLJm5GymnMnlrbwvC4nLScp77OKGnOptelLtFVYqpzJUk1HdtqWYu1dABGy+lpoP/WkVOUhvEU9X2jqJiF5qIA2bXZnrb0YWXNTQkMTYg5TwoKPvSpiGWsEMEEigCmILC7qcEChYw2hsMOz5KgTlDhrEj8afSOTOy5QsCKbmEpsyZLGVYcGpOUU/wDEN08Y5/iSkuKbEWoOXSJt+mVa9oe/w+XvM/5mJGT/AItM0FNO6/m1Y5Bcirj8EATvbzgoU1gOv51gM2aHpffX8QPPHVE4th/el+XrWKrXwiiQ5Z+tY0cHh6gULsGLBnvU8h48YzdG4UGGdIJKUhXwpNSrY8LAV5s1Y0MLiTLSwUsB3KHdBu4IIqSXDRrdrYZOGloSliZiQp2FElmSltHqd2D0AjEUTsM3DSvhp9W3iLsmaaPW+zftcJZXMVLGfL3AAApwQQKD4QAzDheGsZ7cYjFSlJCSlKGJUAqiSC5GhW2Y8nazx45GIAKip/eEAA3Yb01oKvtxjuH7QOb48oSFZU0IDhjSwffTziyT2mG7ayYFZSpcyYTlTmSAEljqo1vapHgY8oZfuwrMx/V3nOlRld9+sKYztFS7khIFAA2zqN6mgtt1HhlhzTkXLjd2vUAXF9bRL2BrJmIShqKB0qTXgaP/ABWKI7TSaBmsaeApo24N4z5pa/WjB/7d2+sLzF7KrvU31PnpDgjM1hiRW/KgBuWpV7h/GzwsnEpoKJqSQzNRgCD+31MA96ABVPJzwd6hjQUERU4Kr3SzPc9CTVq34QpEsYVOUkNQDg9qkGz13gsjEsQT3bcH/fUwkjFDMSB8T94nXcC4HrhDKkpYEFk1pQkAHoKv6Z4Xo2zbmFSiCKUFanQEC7PViQmBy1HdikuNDxd/FhdhyhRM1iyVO9ODNZ/mIfXU3huXMCrVYbCo61Tyq/SOZRycsk0LvZm1clySzMKhq30gkpdWTb9KaD+4CxYtx52CKpwSlQylwztUH6i9XFaJLmLqUpgpLJUS5BqWfVqlz15RaAZlHvM4ZTMASCTtqKfaNT+ldi7HXxs3xD6Rn4VFQV0IuXo5IDOCLtsDrGjNVvQndtjs1OX4jl5GIE4dTGoPMAfR9dYVmYNRLkJG9T5PQQ8pauB4j+fvrWArBY5rDryarb+qRytmoW92R8VNKEGm9gxoeTRSbhqMkjRnfXkdng0+jFmc3bbS/EVtUX0SmLo9ByDs+1QOO9Y1saoeRhAUJq5UD3U94UvSiwlgFcataFZ/Zyk0UhQLPWWpmu9rNvtwihKrpUXuCAxfcVJ4xtIxYmy0oXMZ/jDAJLBqkVLgAMGro0TKTQs8qqcn5iwD6EHkGcEna9WiqAr5QaE3CgHT8v2bjHt8XPSQClaMoSwQC1Q2VkkhqFT6sdXri9oe1qUKaWCoswKnSFVFWoT5HhDHyXxGSVHn5rs5GUcQRU833brHf6hIcEEN/eCBu2lCSTGrO9r1HIoJBr8Iz0ahzOGIIUaVYtCc7tCZiM+amorQDRqjUi4N+QDv2jUheTh/eDuK+FiCkpBILFQdwWeyRqYHjOx1yx30d1yylC7uE/CS5PHaC4XGe4mA5EqIIupqPW2utbEco9Z2V2vLxCVBRGbN8Ki7NlJyksSlw9RwaJnOUN1otK+ng/czzUKUxtVQ8tOUSPokzApc/wCUbmyg3SsSOX+1/Bo+QPDHumGldbtw2MCloGvQRYzNI95T/gUra3neLy5xFbn68IXSncEwXNsWNenGEho9n2TjpWJkJw09aZc2XmMqcosmp/0lH5RsqwPAVwe1MNMkLUlaSlQanDQgihFNKecZkmdY6DhveN7sn2glsmViEe9kj4S7TJT1eWrYGuQuktYXiKrZT/bpj5GZ7ku0XzPcV0r5/TaNvtr2bMpCZyD76QsEy5oDAWORYd0L1Y30fTzkxdHN/X1+wi07Obi0NGYWZnfYs9r6vpHAe8AG4Uv9TXgLQmvEOGavq3rUwxKS5yoqCRVTDm+jPrpDQY0PE5xlVQnwTtXobxWTgk3dR3uDxLgdGEcRiGB7yQoAAJBUc1GUomwp40juHx4IKVJDlmFQ78XcaMHbwERbrROwyZFqUBIFXtXX8aVgk1CUiuUmjVcDdiaO7wBc9QUAUoWxBBLUY3owN9X00jkzGlTOsB6KAGXYkkWbhqY22FBjIQ7JAUCLsx5FvoxvsDFZUzKoBhTYUHMNmZx9YBiVg0RMK3Ne6xAu5Ysav4iKyw+vn1iktBjRqYdYJ7pcVcXIa9h9xY2gmIw5FKtoQ922DDoBR4DgZyEsZqSoPdgTRnD3NNHtzaNbtiZKXL7q3NcoIDBP/t654TPK2YV171DoQQQTU19NB5U3vslRUG2A3arvlNuHhGXJWNs5oLBhwow3YwxhZ4KgGy2cgXD34i4q4qN4GKN6SjKktc2ItWoFz0jpmtqGo/odIBMmDVqUq1uGsBVNpY8PGmzPTz1jgymNHG8FE1pRX5AtFZmIJqQw3JFOnhrCi3AzZSSLb7MxPL6wfC4YrNFB3cZiQ7/KBUDU6NzvDpAVxOJzMPhSBY1NXNK30vppAFTx8p6EEFm6t9RBF4RcstlTWzLSe71oS4LjhrWALkkJQsmq7NtRiGJFi5YeBjJobBhRF3HHybh65xZM0AhlPY0/nnFP6ZSmCUKU9qKryytV70AEDmy1pJC5ZSdXof3+kNimev7L7IkzwJiUIzpCAtK0hQJTnCviB+IFNmFG0MO9oYVExfuiApGXLk7uXMpTOnvBloymweseP7E7fEmalbnKe6tNwU6sNxcaB21j28tEoygUnMi4IL1ep5g/d7x4/LlCVsvRh9m+zUqWcyQUzEuMylqKCSC5DUItoPlMIdpYXCy0kolstYzFlFSQl1jMCfiDsGaygTpG9jcWCGSykheVQIeiSCpIAq4Bf/aToIxvaDs9Pu8uZSQgOCcpCiE5U3ZlAjKz2IO4ioSbf7MKPH5S4zAlD1I21B+oj0OBlYNaskrPnKVZc/ADW4I2I3jBTi00SpAc0caszNqai5cgx7XsrsaTJSVIzqzIzA0Pco4oAMzGgfeO/mlS2MUacqcAkBRLsH566RIsUjY/8H881ecSPnWXifFnjoisWFo+5Yss8WBfh94H9Y7m4B4bJaDE5uAAtEM4DT16MUDgRBubD6whRp9mdrLk0BcN3kq7yVAhmKTQj6aEGzUzCYeeR7s/06j8q3VKJ/8AFdVoFqKfnGGTUa/WCTJjCmlOX7iCvaMMT+w5yScoEwA3lqSsHllL+IELkqSSFApUzEEEGtLRSSXUA4Dmm0eu9mp6JmbDTspdJEpUwApQtmZLkFNO8OKU2eFyo3XTPMSCn4mdT0Tow39aeHZ6yFOWJvSo6evGCdoyzLmKkqSUqSrKQ1QU04dDxgKVj9VrPXSvWFfSGvYckposCrKLnQsdDR9jWCSMZWgSBXNShAe4HGja0hPNQudvPXmPvHZc8EZSBcF+G3LjGxCh7DKCiAtghKaZrVFEuzsXfz3i2HDAkBhVhXWFUYgrAkgUJ7oFGVufybRod1Jr3iP0g5UjZjpS5iG2iZAVvr8vytaopwP7RVUw2NW+5D0brDOKmzV6MCSxb4idSzWt9ICcDl70wnS1NfVePhYUdlzBTRj9RrtW+sMYKYQSWBFi4NN3cMQbsNuMEwmMQEMwJ0JLEln6h/pF5eOWpJHcFSBezVFBxB2ga0ZDqMRZ3IpXKeH6ennFZ+JUxyVIcsSXo1mqzvGeMWEFstK1YsXrfZyXHoyVNXmch0s71BIqRlaoF6NqRXThiNl8J2imZ3C4UQXDaitKaM9R4wziMyUlKSVfKBXKWZVSeIA5kjjC6J76Vs7pJvpQa+jEnTgij0BIFzqdRdVVGvHqPpkHHaJSkqzqcBj8RJp3QxsL6a33EqbZwHNqJc6i9R64iAjF5h3WAc0artWpqeVtrxbD4ElbJGcmwANkjw0bUQUjfw1uzVzlulKlJ/8AELbNxY01sN9Y3sD2HKCT7xIUrQlyw5FTPxbqY8fgu0PdrAV/lmhABqNg1v54xvYTtqYoJUrupchRUhQcWDbEE2frHn8sZdidIo0MZ7OypqO8kImJFJiQQCKAFQBDhgKO3GrRmdjLXhFLkzmSlTFCn7qiHK2NhRjWNrA4+SsKaYFlCXIO1a96hFCSatGV29iRNIlJymYoOUk0SSkKGZnSlkl6O5J4tyhlL9ZcLaVWY+I7dATMljMouoA6/En9Qc/BVxvWsJYleJnsCiYUZiQEhhmbvVFB3iT/ALoF2jgDLmhU33YBmOwWhYSHB72Qk2uCASBHvuz8dJ92TLWn3SQwA7oTlqpya6uxoNNX9E2vGrSslR+mJ2F2FKlpQuYkKmGrKBOVmplTcjcg8o2l46X/AKhcAA2QsAAXfu6ZRfaDSsS6/jGRSUlG5NcxNwaWtFp84FGZQS7KCqjR3GhIB4amPHJuTuRaKgk1ALG3dMSFRKmGqTLym17aWMSHBGtnx+LZ4kSPrFHE3i2eJEhNR1gY6VNUDrEiQkFzKIFabj7QPPWJEhRlsLKSDpzNP5gmegIo3H16aJEhJY+e3FqSlExpiU2EwFTD9IV8SRyI6QGcqQqolKQTomZ3X/tWFK/+0SJAkFlk4CQWKpkxP+1CqV1zi5ajavzLiOyZIlhcvEpUR8kyWtBoRQEZkm73H2iRIG2jKQbC9jTDJVPRlmBI7wSXUhLOVFLAtRizsAXpWFcLNSVB2IF3br+3CJEhjvppL2beP7UkpkjI+cjVudX+20YJxqlDMzixLGp+2vhEiRZKWrGyCoMAyqO7O32iYdDsWdhoBY01NtXqwHjIkTPRz6HmYoPYaO1TxLt6eKKnlqJKQC7udakbkmn4iRI40UB/qC/xNcUYHk5JF9vCOOpR7gUwADEPw0b6BxEiQmCIlgOZilLcUY86Vu19OWsep9n+2pCZfu/9Jz48XIvS1Xa8SJHHyRzjsbHZOPw8xSmlJmFAZ1ISRoWdQZ7MOAaEJ2AkpUlSnRLypyoqlLkFwSqt9U9eMiR5kqlimUnYmcDLzpWlakkKBAGZlsQSP80JFtiR9I7j0oM2ctCgqaoVlvmdwU90oqVB1JYBqA920diR0VmTEcEAoGXMOVIZQQtJAYFTHvvYFmp8R5wHF+z7EKlKypUKIJNRqx15FqtEiRbbTR2UU0X7NwWJT/mSs6hLzFglKiyb90F93pGtP9qhlq5UZdAwIdrs7ipIaJEjYqfSeIov2ySCQJav+cz9okSJD+GJGTP/2Q=="/>
          <p:cNvSpPr>
            <a:spLocks noChangeAspect="1" noChangeArrowheads="1"/>
          </p:cNvSpPr>
          <p:nvPr/>
        </p:nvSpPr>
        <p:spPr bwMode="auto">
          <a:xfrm>
            <a:off x="368300" y="-428625"/>
            <a:ext cx="2257425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8191" y="4760194"/>
            <a:ext cx="2609850" cy="1752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7" name="Picture 13" descr="http://t0.gstatic.com/images?q=tbn:ANd9GcQ6P_mlukjcl752tYi9oaDrrHF0bonIRx7S-Zx5C2GpKAUEsH3l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69141" y="2978162"/>
            <a:ext cx="2628900" cy="17335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9" name="Picture 15" descr="http://t0.gstatic.com/images?q=tbn:ANd9GcQHk6tFch1QFNyLuslAIp-1BDDO5DLX3xeSlHKP-4ecYudt-aM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6755" y="4941168"/>
            <a:ext cx="2095500" cy="1571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1" name="Picture 17" descr="http://t3.gstatic.com/images?q=tbn:ANd9GcRYdCp5b-fhn30qWCkx0G0HvFRN4PdIdxFSbNQoI-fqxJjESxo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96543" y="2244737"/>
            <a:ext cx="1952625" cy="146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3" name="Picture 19" descr="http://t2.gstatic.com/images?q=tbn:ANd9GcSnbXHAEXc-SP1c2B8ofJx-SU3AYfddVGNzJaU-wMR_4cWSgWJTxA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5900" y="1172514"/>
            <a:ext cx="1714500" cy="1485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5" name="Picture 21" descr="http://t1.gstatic.com/images?q=tbn:ANd9GcTr_2UKg7h2rgw7JXHXFj_g-xp3TPxoHWJ5Z11t32cfXDJ2oR1cNQ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4854" y="1270023"/>
            <a:ext cx="2635563" cy="165770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7" name="Picture 23" descr="http://t1.gstatic.com/images?q=tbn:ANd9GcRZyViKNXcIr7hAVwN_3JX3ypqwFnD036Wf_3SXrEUwHas3ZdTK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7969" y="863744"/>
            <a:ext cx="2009775" cy="125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1" name="Picture 27" descr="http://t1.gstatic.com/images?q=tbn:ANd9GcRXcUh9d0q90440XHj1P2aDf2bw8page4T_AO6bMKwxKYt1a4cK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46737" y="1220139"/>
            <a:ext cx="1390650" cy="13906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97125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000" dirty="0">
                <a:latin typeface="Elephant" pitchFamily="18" charset="0"/>
              </a:rPr>
              <a:t>Guatemala</a:t>
            </a:r>
            <a:endParaRPr lang="en-US" sz="4000" dirty="0">
              <a:latin typeface="Elephant" pitchFamily="18" charset="0"/>
            </a:endParaRPr>
          </a:p>
        </p:txBody>
      </p:sp>
      <p:pic>
        <p:nvPicPr>
          <p:cNvPr id="16386" name="Picture 2" descr="http://www.google.com/url?source=imgres&amp;ct=tbn&amp;q=http://www.global-travel.co.uk/images/tikal_6.jpg&amp;sa=X&amp;ei=f8xQTLW4O4WClAeRuunqCQ&amp;ved=0CAUQ8wc4Og&amp;usg=AFQjCNGZ4ezv9Dx97SJD7i0mR0S9fqdcfQ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916832"/>
            <a:ext cx="6444106" cy="39604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2291" name="Picture 3" descr="C:\Documents and Settings\Owner\Local Settings\Temporary Internet Files\Content.IE5\GWZLNIR3\MC900015919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952" y="6326557"/>
            <a:ext cx="495009" cy="3888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2" name="Picture 4" descr="C:\Documents and Settings\Owner\Local Settings\Temporary Internet Files\Content.IE5\A4K8Q97T\MC900361936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00192" y="382034"/>
            <a:ext cx="1107747" cy="1116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3" name="Picture 5" descr="C:\Documents and Settings\Owner\Local Settings\Temporary Internet Files\Content.IE5\ID9TKFDP\MC900001211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47851" y="414833"/>
            <a:ext cx="1669768" cy="10506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5" name="Picture 7" descr="C:\Documents and Settings\Owner\Local Settings\Temporary Internet Files\Content.IE5\5FQPW6FW\MC900227092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88305" y="1916832"/>
            <a:ext cx="2180671" cy="10081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2296" name="Picture 8" descr="C:\Documents and Settings\Owner\Local Settings\Temporary Internet Files\Content.IE5\72OVBJDZ\MC900231819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08067" y="2975413"/>
            <a:ext cx="2141145" cy="33512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891200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>
                <a:latin typeface="Elephant" pitchFamily="18" charset="0"/>
              </a:rPr>
              <a:t>Honduras</a:t>
            </a:r>
            <a:r>
              <a:rPr lang="en-US" dirty="0">
                <a:latin typeface="Elephant" pitchFamily="18" charset="0"/>
              </a:rPr>
              <a:t/>
            </a:r>
            <a:br>
              <a:rPr lang="en-US" dirty="0">
                <a:latin typeface="Elephant" pitchFamily="18" charset="0"/>
              </a:rPr>
            </a:br>
            <a:endParaRPr lang="en-US" dirty="0">
              <a:latin typeface="Elephant" pitchFamily="18" charset="0"/>
            </a:endParaRPr>
          </a:p>
        </p:txBody>
      </p:sp>
      <p:pic>
        <p:nvPicPr>
          <p:cNvPr id="14338" name="Picture 2" descr="C:\Documents and Settings\Owner\Local Settings\Temporary Internet Files\Content.IE5\39PR9PFX\MC900001212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332656"/>
            <a:ext cx="1500751" cy="75575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C:\Documents and Settings\Owner\Local Settings\Temporary Internet Files\Content.IE5\QQ51PJ8X\MC900361942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8" y="332656"/>
            <a:ext cx="1206636" cy="76741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1" name="Picture 5" descr="C:\Documents and Settings\Owner\Local Settings\Temporary Internet Files\Content.IE5\JZ1UHFCY\MC900015920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35051" y="6433056"/>
            <a:ext cx="456496" cy="35404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2" descr="data:image/jpeg;base64,/9j/4AAQSkZJRgABAQAAAQABAAD/2wCEAAkGBhQRERQUExQWFRUVGBoaGBgYGBwaGhgcGBsYGRgYGhgXHCYeGh0jHhcaHy8gIycpLCwsGCAxNjAqNSYrLCkBCQoKDgwOGg8PGjAkHyQqLCwsLCksLCwsLCwsLCwsLCksLCwsLCwsLCwsLCwsLCwsLCwsLCwsLCwpKSwsLCwsLP/AABEIALcBEwMBIgACEQEDEQH/xAAbAAACAwEBAQAAAAAAAAAAAAADBAACBQEGB//EAEIQAAECBAMGAwYFAgQEBwAAAAECEQADITEEEkEFIlFhcYETkaEGMrHB0fAUI0JS4XLxFRZikjOCg7IHJDRTk6LS/8QAGQEAAwEBAQAAAAAAAAAAAAAAAQIDAAQF/8QALBEAAgICAQQCAQMDBQAAAAAAAAECEQMhEhMxQVEEImEUMoFxkdFCYuHw8f/aAAwDAQACEQMRAD8A+NEeX3xgqE+XHz+hiS8MpRoONodkYNjv0IelvURZkXNIrJkauGhmRhyo5QFE65XoO3M+kLSpZ/TUcuUaeBxISC4NTYFrC/dz5xHJPiqbCoc5XFFFSGAJU5Cbas9CPL0I4QULVQUKb346vr/MCxG0s4AysztX7+2iniKuDfSgHZrcW7wJY2lbYscidqv+AmGnGSuYB+oBXYuFXtWGZTEhZdzerP1jJK2mJJeritLsflGpLQ7fP4mApLlTJyi6tBZ2HKt4EZhY2BF8qmrlNOlDBJEhK0ugkEGqXYpILEHSnOBCblV0tA5igiYFgkBRCVDQvYnR315xZx8k070aCUgGpHOlYZnJ6V1PpVn7wkpbgP8AD6QVQWxZzbv584eibBiYWLn75wZnFNRqPWBjDKSai/kekHlyioP5/WKf0NZWXMIJPJrRJyMyaO/x1gvgO7Bn8qdTyjsv3S9zyqGg15BZWRhlAFm5vRxf5P2gkliCNe3ztFGrrSnSLSzxDgekSyQctJjxkknZWYkoSSkONUgULUpUEKAe16dYH+NOVSshzM4ejgB7hQvyGsaSZSVpY0NQ9bm3zhKfglSyoJBUkjdDVdi7a14cXiHR1UnbCsiZTBoCZpTVp6QuX/UzKHcZSesOSccEEg00PLSo6g9Izsdg5qkAI3VYbIQUllKzAEpSbAhKXY/uTzgs6ZNRLC0lOIRMyqz+5MYs4Y7p1BqDygrlBfVlVxlXI9BMnpAYlqMlqtUEndGrAP0hHGZ0ncKQJqkFzvJzJcF+akUB4gjUQlh5sqcCApSZiBm8OZQs3Ait7g9wIJi1haESkE2bOxyhdChJJNKhJdjoYLlvZPikP4WWklwKLJUauFZgA44ggcPKsZO2cA02XkJUlIUSFaJSUKU2UOUih1IBo9oewGPXulQAJDlzozKY8XzAjQi9o5tPC5zmchgoUPugt52B7mD+5UKm4sQVi5Zm5xkCySMtFBso3mIqXerPyjcRippTmVlZmdKyXFKEMDoPSPC4nPKJAsk0UQKpNBZnPE9I28FjEhCSyVHWluLUfnyeJW4u2U4cqS7msKVNOH2ItMCUpu2pPr8OEXw+JStObjZj9NfrHkNtYybOmqky8wCaKfSvWL2mrRJRd0/AbHY1c9XhyTQPmmDgb94YwmyJcpghZKjrlvzeuvwg2x9mCVLIG8D8uIvANtI8OWSkjMSwAeuamsNGQW7+qMYHPiznLBIITrUXbzjSXOZgmp4i5rw8ozp+FMtKGFUHe1JCqGK4nFhA1BPeKJUtmf2aoaKVcQIkZA2ysUIBI1jsL1B+jIMZrBwWfhyblziypgIINeDaQDxswrb7+bwVGAPGnR4mjUHwaWRwJf0vp9uYtmGnQxPBygAAkv38niZWDtyb76wHFSNGbUrTF1lj91iiio21616N90hmYpyKOm3n9IHhveJtoO3GNwlJKxrjFtraFjh1VUqrEVfh8PKNOTVCSAzgGg+Ib4QSWLJ/dTrygkmXlSUDMooUUtcgVKDz3W7gxKcalspdwtEQTofOp7H5RXFpIyl/1CvVx8xFkTaKOjhwbh2r92juIQ6QEkudaXuL6OIdTXHsQ7MYlhIIzO3l58a0jhnaeUZ42kCQ7lqFLsXFwCaP1gmGnORRQSQ4UU6G1QGhll32FcWa+FUJgYqNLcuOtqxeYjIa8qQDDlIh3C4nM4JYDjX+0U33J9iSeIPSKmSQgqcNZteLxoIEoEAZ0sjeJD5lvoHACQLa0geI9xOoAIcUo/S31igDNMxgxLiChd7Dj966RefiE1ATfi3a1jAZK2VYVgmGc1gC7iwZ+Nz92ik/FywACknV6nvq1jTr2JhVpCwRWlX0hXaK0Mp90VIIFi1Kn5vHNkhW7KRknpob2ZisktJBAzkroC++SRbgGHYRzZqkoXNlEpZ/EQDqlZchINmWCGHHnC2AxiWQAGZADgUsA1NLGsV2syFSpgB94pIYvlIKlFmqE5c3YwqkpJ0xnjp7Xcc2nsyUvItSaoDkBNcjsbgpKk3AY8P1RnbSwfhslOZQO/mdRQQACDLWT7xvlU4AFwGJ20DwwCsgsKdN11UoxYEFtOdcvD7QCh4Mwjw0AmWSFBQAdg4L5kZmfUENEXN1vuVpXrsefO01WOYJKsyHepLvVTC+Z/6jpG1h8XNlAOkgVILFjq2p19dWol+HE5YQZiAbpJelXKTlAAJzXcDoSxMvBLk5U+GpJfTMC41FulCR/U0Ikm77FHkuPT9i+2cSJoC6OHCACGdQZmPnyZ6RoYXa4XdKeNzUakEs/aofSFMVs6YtAmZVFSg7p94txDuaUcDtDCMPKIATusqoY5woCoJYFOvMQ8YyXdglxaS8o05GIRl3TRiTmGrlyG+6wDJKSCR+ov1PPyaEcLOKSXZwWJuQLWIZzc2fhC07GAEipbkX68hzh8WVLUieXE7tfya4nhw3DQfFoxcVjPEnBOkpyXrWwhqXMUHOVXX70jP2WlK88wuM6ifi3akdMUntdiNUXxc1CbE5jVj8OhjHxCytJIHlWNleHSkkrDk+XKM/ETFJKhLAq1BpxhnYYNGNLWGreJDK9n1qa6taJE+LOrnH2Gwq8xAZ2HX7vDhWc1SLfdoAnFCgSIsiig5c1+sBHPLYVajSvA/DWCCeGNCRAhMFz8YFm0BguNio6uYpVEKIrUtYdoaw0kbjjrxdy/rApJYHj8NPvpB5M+wq/GNCDQZSvRoSUJqQl+fk4rHcYSiYiaElIBZRbSuU9szf83KBqx9ARRn9KxXE4ozU8QQQSz2Gv8Qkk6ugRdMP42bOkuykpB40Kz8/toz8XhHy5dS3oT10iuAzpJCBmMuihYGpZR6jhwYxpY7aEqalAASkkhRKUlyKgggWopurRPqJKmh+NPR5aepSVMK5jalS+npGxsxBSkhiyaHqwct3H8Q3icCkSzSh162HwEL5lSVnNelb5iQKddNHLtaH7KzOXJUaklH6hUN0eHESkl8u647fX+8ZaZpYGgOZNC4uQD6KryjcwskXBo1Dmork3leKc0RlZRCDlANeB1jq5KvDLVD5WdzxqOGnWLSsOZdFLSK0d3HKluEEXhFJfgDUi4ezg6E8OEUWSD0KzNVglMCWubEPZ3aJISa0+ENYzDFRGXQWt1+UANBvBjT7++EUu0a9HEuz0HzhPaSUqSS2Z5S1aNRg7nQO9OGtodUMwLBNQWfXiG7Qi/5sqXp4VXFglSD3dm7xzSk26LqCStDcvBBLKlnIGq5L7r/pa3cwfx8+IGYlpaCpNLqmZkknkEgt/VHVzVMSsghLsNWc7oy6EG5+LOngQQuapOULKgL2CUguO6ixrHIpbbS0dc8CSSk7k/zpDP4ZUoJGbLK90MDuEAZL/pU4o9CRo7C2hKUAlCClZoUsU5kH9JSkOVFurgkNrDy8Xusd6yVOKEKdJcW1BrwjKwu0DKmgPQhQQoqbKLgG1Tq9xlPEFnDdnMpOnFf39j+ytnqKPEmJAXUErdagQShVVHKA6SAMp71ignLTmQCvdClZCQobtXCkhwlh7tG0NGjuD2oXWlyoKOYVuT73JnAVwdRhzEy5ikkIDKUkgF6BzUODq0F+0xFp1JdzNxe1CEJWlCU5wo5SVe6AVGihwQWAUagwvjJuVedUoVYOagkhJJDHlq9CLtE2lK/8uiXXNnSlD3dQJUlk1q6xw4xrztjhbBypgC+XkzuDpGabumVhkjCrXsyVYUKqhwmjpDl6UA921KExnSJygAoEnMCEmxUASlyCzU+NeEaP+ILCQjKVLyulrEFxmJskAu7+tIvhkpASlIdSRlKmYmlSXdi7mA8PJd9lsfyOm3S169lZmIaWpCgHZkixDi7uxHIajrCOz0NKQlg4SCeJexhna+ARlKgo5mJ5EVpyL1i2zJIWiVmUUq8MMdHza9vjFMTeN1LsRycJx5x17X+Ck+fmSyQK0d/X74RkLT4YLj+Y1Z2FIUQ4PT5RnY5JVS310js14OZHmVlRJNYka5khNCaiORLh+Ts6y9Hdn7NKjcD71Y0gc1O8WPcaxXD4o53TpfV2u/GjxpbVwqQErSMuY1AG6KOG4PWnJ4hHI+VMEu9iKesM4bDKUHS27z+3gKBSNKTMyJA9fvreOhuiDZWXJAF3zFqdy78meH8FgkqSGSMwBJ3mdn5xmT55URWxfrxH3wh4Yrdci/LtCS5C6GJiEpSagG1DVvk7A9oXxGIABAYcyXPYAt5x3EYgZbMl/VvrCBTn4j4QkoyaCqLYOayVKDFTq6qDtlYdPhHRs0oKJgNWAUKneapfhevSA4CWUi9iXPEudO0bCUkBiaHXlEor7VZRypnMXiCqWHfM6SHJqxBoS7+fwjq5yVoKVPVg+rEj5VgKlPLCT+ndIOpSa3uCBF/wAK5hzZAGyOSXKQdTXkK05xRwdfUW15BiScxAU8uuUqBUCxs9CaVqTY8IHjZypKSuxBFQXCtWc1dhZqUrGlKke8lZIYjLwdnDHg59SID/AIcnEgBZYhZBT+oJD0BsSrdrwic+K/cFP2L4faS1EuCDclhm4i19DxrGxs7bSUzMpBU4JBLqolndKuopSCF8o3RmZiRqxbNfh5W0jMUCiYmYd6ikrYNlBKSlhwBTU8z20cKe12E5J+D1U7aaJjZqOA1WUG4HT1ZoJN2pLVLUhSc3Aknlo416ExiIxQah04t3hPETc0xLEklJ1LFyB5gPyraNKE/AIKN7Dz8olELdIN/iQFC7a8jApSAsqWBolKaFJKQczigLEqPXLBNpzfFSmWkkBCSAA1CW3QU8CX+y3ZTgAFwRQ9qaw2P7+bZ1SjLDTarf8F1SEhmvnepuQ5PYUvCs1KlYg2cIQ4rUvM15eRpDgfMl3CRdjqLk8XBarX6wj4hzzC+VSUIANv8A3DYUIq1ujUMJj5XxrSHzRhx5f6nQ1iprhSfdcDM44tTgfpGdtHClE2UFEGWVc3ANCfUDvFNt7SK8KsMQUlF/ecKGagsxF6CG1y/EShSQ+cJJUTyHo5J6+cGb5LlFbEw46lxm6RnjBqlrCgD4YbLRwzb2ZN6JBVmFd0O8aUqcqWpIXQEjKynHAbwALajTvBMQfDXLdRISFKOrgkJe1jmJfRops9KcoFCixerOSGL/AKW00HKy/wC2Xcfi6c4puIwrC5nITvVyngb5iHqbA99CY0lYoqSQ7ApNtHpR9awnlVKIaqWskuriK/qHK450AFKxqPeqRe/pq2txrFXxRxRxzydipliVLSEEgBBAJDmmV3IuTeColgDdVobvc116QXZi04iamTLBBNDnIAJ1L6Cj94pOw7LIUBmFCXFDyakUi1JWmHLjnjfGaM/aMwiTMzEFkktR9Q47mFpMwFEtizywATpYl/IQ5NkjeBHW5/s8dwkjd0Lf6QW4h/pDOlsS9GVinCi7O5sfukBTLKiCfUwziZvvJJFH0s3zhIzWDfZjoW0KVmYpILFD847BPFTqkP5ekchaGMXZ+FVmdnAdyPKhsY3pGGzS/DmLCLKzZVKygODRw1wLEV7wVa8OGSozi+mVN7azLxAiUpm8XulL01pM6eUcXHds7mrY3gPZnDFOaZPmAaHKlIJDOAVKNnfydnjTGwsKCElE5Z4GYlNP3P4bM4Z3/nDTimUQkqUdQQklhxd6Vs8aGytqNmIkZ1AhgVS0pvYpTLBuWO8KcIDTe7Nxj6NbB7FkrACcGWIcLmT8qQKh1r3UpqeZ5UhjCbCkTPE/Il5EgkpOIYhnJyqEzfbkBRnY0OThNvTM53WEyhSV5gNMoUylhIegJPXWGZ21VA5vCSybtMSQauCy5bkhrl3jU/8ArG4xGJPs8hSy8tJlJqQhE1ZZle6rxUuxa6q14CKK2Zh1E5cOlKUgB1qnILkOFUNAKAg5r0KhWBYXbpB/LlgrYMtyFMLMQlIHYPTsaY/bcxGRJVkXVgCsEt+0KLcai78YNv2DjH0JY3YcsKXQy6hSXJAKfDJIIU5zFaAL0juDylLlzWxYEDmGYtYh6EcISmrGQqIqoEBgCTehYjUpNa0LNGzI24iYpRUtRVmfN4Y3rqJUFLuaODmenCIzUfIrUQO3dgSvAXMlzpZdJXlIUFuhrhinRveqOsXxHsviMi2RmTUHwyF5eNEknu0cxWNkziEqdGdaBM8JCQClJCiTvM5yDRvhHoMViZZmS/8AjqzVGaWldQXDPPvXie0VhkbemI4xa0eQRiKG3f6RnTEZFFaSCoaWDdPnH0jGY+XNJmzhMmAhiPAlpF1AHMJwUDQgV0q8ZM/Y0s7yM0tyWSUuOAAOZTMXuT1h5pT/AAJwcex5/ZM4kFQyuTUEV01GvUQ3Mwr6gEn7EFwuy1hSygg5WLe6CGCeYcEEP53gJIUMwcKF0qAca/poR0doXEuEmJOL7kTgmbg/bvDJkJzhxSwqR8GMKma5zOx4cG5d4iZ6lKFaiOlq+5K2nY/iNniikpbKA1XFRccCeHK9KKzFBJIHnDWFSoyyQQSVWfSppwvApi+lOESxY1DSDkyynpglrbQux+TVs306wpm/MvdBvRiCDX/5DBsXPAFXc2jPVKCVJUX/AFMAS9RQ0qHIZ+cL0Grkn38HbHPGaUZR/nyXw8pKQoqCVIU6VUo4ATme9RQw3hpYloQkFTJAFSQ7BraWhLBTlOtBS4ClUJdiVrDl62AH94IiWSpiaAboN6VylqmxIPV+MTUnCOqLdCM5pSta8htozcyQgJy1IBSdFf6tHKRC2DSqWkuoEEZs3vcXBtwJ6GCY40TmIIzI0FCFDjeKz8YEIWqrt7rULBgKUcv84WXx5N3YV8mCjSVfgaM4ol2d6IBcNQuqhqKBgQwBPACOIl50jdyLrvWcAHzo9C5AGjwDA43KiWksShKQ/QAERoGZdgWo5h3gfvxRB/Kq/r5sTwmEEpSVkkMLpFQ7OSODG4J6CNHFbQSU++N0m+o4/wB4TxCcoNKGhLsa3duUJpwzoce8CS1NHJIJete/B6xyqUoS4pbOmUMeeKyTlpGgpeYAixD1FDw62EJysKoBwXUK5bHlU3gOGXMSQDRNdXd/u/OH5hR7wBelPu0dWLNy00cWf4/S+0XcWYGKXmJVqSe7wuTRof2phwlTpsp2FaNzjPUY9GLTVo5C7vV4kAMdgho0Ti8p4klhcN/+opJxxrmYDkAfhFBgc1lofMSwUKete0DxGGCGGZHVJSo15CptHEegF/EeJVRUkMQ1QfIcovKmooypnvcS+WnI6vAM3h/qFrtxok2LPdoLhpJLZZgChc5TbqEQKAMLmpG662a4d7nV/kIMMUkgS/zWHIu1yCXLnThAJc1Lb80u+iAX1cuOYgqSDlCZqySbGWlibABn1pUCNRrH8WJQA8Izn1CwwA47prA5sxC05ylQKUkJIIfMfeJzbzGlB5wsZwClJVNWEvomtOIhbELDUWWegKf4gqJmzTCCESyQBmJKSaFQ3U8nt6xTBbLcqDFgSd0FgSbCrCtYZ2hKK5chMsoaWDUrQlySk2KuvlB9mYRlEqKC9lCehgdSwVCOCYKHZ/s+hCgooBTm/wBcvMWIqASCz6fxDiNny0zQgmYS1ab28BQJJ4m8PbRxEmcB+YhOX3h4yasHvYG4vztEwUxClJJMoIRRR8RKmSahLh3LAV0hVGkathZWw1JKMrSilWYpVmcgmyQXBJFWp1jaxOFCQnOneKphcjLZy1n1BBjM2hMklV5YSvKSfHQ6bBnNbglxGlJxksy0+HMSUpK2ZYUTmSQp1EJCi505C0GpdxlR4nASpqwrwzOQQVLYbqTl1ckAkjvYB47Mlyp3iFIVSrEGpI7jvwj0Hs9tIycycRNlgAEhpqSos9CAqjAHyjK2pIzLVOwkwFKxUJSLgiu+XqXNByh09itWtmLKlCWliGLUAAa9S4POF1qLvSPQY9KVllEZgDUpKCxIZ2AB1q2secmSFBnBTSnNuYi8dnJki0x5amCGfWlqveOe8HIbv5woMQ38msWk4lKqX4/3huJGqFJyVeLqOQ1GjHQQ7LYAEgFhQaQICtPXh1iCWSbchrGY7YvhswWSodOQZsoo27QP5XMMqJVYBNeNjxH3Z4YOAzKyhVdQeI5+cDMspGVQ3nahcEPo3SORqOLaR2RyS+RUJS7XX8+wCViYMh3RR2oxFb61A9YKrBoIBNGq9wCKHWIqYhjRybHvoW6iASsKpw5ISWcPU6fekLPqP743aKY+jG8eZVXlXf8AgKZDKDB6h79AKquaW4Q6McooCGoCo2BLqFakP9vcxSfvJ3d06uflAcPNY3Y8Tx6RSMWm5Wcc83OKjRFoJFada/dIVE4JUertweleAceohrGZjvEnLwBPCFDOBSxu46j7EacOVND4cqjqW0yOBYBlcALmtwOPGOTFDITqx8x/eKOePlHJjFj+7+KU+UZxkv21ZouF1O6M/FYkqAGg+P2IUKaODT1hrFzQo2Z4UULx2R7EZVegeeJHMvOJDBCqxCgBobeZremsExc4EOk1/Uk05OK1gSykuDVrhnc2FiPj5wKVNObQF/eNW/iOI7RkGWEmoejAdN7ldoPJnhNQtLhmoC/IuL/WFBMKVEsgn+l0nSzMNaw3IkpVvFhrQMK0bL3NuEZmDYZQKxmUkjVmppw4PEVMr76S1LUvz7xUYZSFMAknikuDzcRczFZG8NB6JrcVcB+xMbybwdWQE3Sb1+ofSCzEhRlgTUzHISQAQwfiR84BhpK1boQk9TXg17VjQ2BhQrFBKgkZErUW0KElg6izO1Xg9gdxnBgAqDsA4T2Op0h/BYsCYlSgd1x7oYlywo2pFaxgoxeRahfeOo/dHovZ1alsXDOLrFNTuKU/CwjN6CbJwKJiFKSWK94BSQQaEGgVRqGrPa0VkoXLCkoCFMgqNgSUgM2YkaC3Hz5idmusggqKgGCVKQCziuVWUcexi86eEJK1y5WaoAZJILdxpcv6QqloQmGWmapKcgSoMHJJDpJZ3LW7Q5gMXOWhUid4fhFwWAKiHLMUmlgaGM0ycRRfhJUlTMQpCXCgWArUa6xqYdZTLSFzRIKVTElLgkZS5D5g9FA/XRmwpMtiUgS1FBISgJDqKS1bJTnJPFoe2RLyysq95Tkvly0WSAAK6hRHTpHdnYGWJK5klsQpQepyh3zDdUcoqI3p80rGYy2LAJqDvOwTajlhE3LY6i0eD2vh1/iFIkkeIlBdGV3CQXITl+jCukIS1ypyQ4kqIGrgmr0IYCh9I3cJjsu0i7JIlVBYuWpVqAhXn1ivtHORIlJCEtiCsnfGhNSQAHFWvDcqYtWeG25gxKnzEoH5eY5CCSCl6F9aNCmHSE14/Yj1OLRLnqSJkxGdmIG7VrMe2lo8tMlLQogpUzlnDW/iOqMuSOXJBoZnrHpeOSTq8A8R624wQEj3WMBolWh0Ygk1Lc4YMskVZgHoYQkLzD4wdOKYU84lKIOzKbr2q/Y2qeJpc/OGE4gsRQAaAdPWkKLXXM7k/GJn156fSEUFFaHyTlkpydhpimZ0uCKHXnCk1TEen8+UXnTAQwegccH4ffKF5uIKWJFLaRSKESDJWVApPC/WFcdh8jMQWY06OaatBVYkElVnL0+APlHMdikLl0vx/UBvDK1uFeUMk0xhLD4pjvWYj4wCWlxUsKtFZKnAjk2a1otxoxWYAOcKLo8MKVxvC07j2ghiUymJF87RIA47Nx6yaBFKF5SH88rwsoIDuM61FwUEpCa13fhAVqzElRIvXTkK36UjuEwyVqbxS9WaWS7BwzKfQ3AAbWOM7C0iQ7/8TmGJ0p0FNeEG8MLUTkUS9kh2bkKaQzLkArUlExdaf8MCocEHeb1gU7NLUU5ykpopk2PaNYKCy5aUrDpKmNUkUajuxp8oNtCcndTlylnplOtASnUNY1rA0FJcqmrzBrIJobknQxZEmWpRaeslIzFktRNydfLSMtmJLlJmS3EpRyF1LD8yM1WA07Q9s/HCWEqSlKVElJJUoOCBomxrpd7QhIny1JWxmE0YByGBqVco3ZOywMPh1EghZmGwcNkSCkFSSfe1ZucZugIVwwlFQeWnKTUpXMZhwc368Y3cOEyhmSiUWYBJnFz2JY3q0LTNkGWpCkZFpdwCpnoACN93JzOBZhDO0tnS0LWpRSyJhUFS7pdlWzE5QTxd9dIXkmNRzx/FWc8uS4A96dMFt0Ch+WkGle0Kpe54MsJAANVkhgAz9AOscwODC1qylJS4IUsAZgpiSbVDk94BLkhJBcTTmIKZgGUiwVSYHsC3IDqbBQzL2mJKSAmWorBdlrPAB9527d4Yk7aSiUMssELWdx1vmIY6lVtafOM7CrPiS9xAIUkBQJe9lBwAKg6MxrHpsdh1yp8uXklqUlIAUFNMeYVur3tBzauuo5I1MTw/tKQ5TLyTC4cnLTV1FJVZMMq9rFAWlrItnmKzGrjRqPw1gc/ElIILZ3JIzVAYJIO/XjZ3JjOl4UOnwwlRNATukNUMfFA7H9tIykmbYSdtUZzMVhk5lNaewBINGKKa0e7cY7I2p45yrkI3WSFeKhR4O+Tk7n5wljkeEZK1SkKYqCnW4mKKXBLLNRU04Q5s1KSgKEpKApYBUlTvVKrBZsKW14w1J7BZ3bhAAm5UIWDlclOXhUIQCKRMJiFBifCVMUTve8AaEe9r2ivtZNBw+ZySJoB5uoqBNa6+cNzcFK/w9MwD80gbpVuEvYqz2attLQJdqDSfcttDDy5zoRISpSkKdRLFJN1FMokqL1to0eCXg1SlqSf0k1s7G7fKPWSJq15syEpWKAyptR7tQoAsf57Y+PwakOQhQUDWinN3UacdbVg4vo2vByZIcWI4cVYHpHZ4ar0+9YovEAmzEcmaGTJSsPUU5s49Iq3TEFvFekElKIDAksCT2imFABOazGoEUnYxIWopf3SPO/xg1fYwWXMYd4JLUFImAgHKKvxjJmYh4tKxZc1uIPB9zaO4iaBRL0gE6cVdTFVkGBoU0VSASSaHrFJ1I5moYEVPWCEqVPFUqct92i6S0BBrAbHiipmRIckGTlGY71X3VceSokQeavD/ALFuCO43EoWAASsCjsQ3QEDjblC0tNmATWl35k16QLDywCku7VNK9NW/mGwtOdSvCBTwLgDKGekR7FxnCzD7uYAOS7EVIrW/bpBkjLlcEEqc5h1Ysb31gGH3GcA+Iwcg0BoD6QwNnpCzTO4ro1WbrCNmSKLBKyQzDkdOVmgqsKJjZAEsK5n16PSD4fDKMsgIqAQQHzNW4BartHMBiJkuqZQYM4Kg1GApe6hbjGtmoHLwhCmCkksWCSr/AGmoMbRxyVy5UsKy+CVByhZCqsSClJ1dn5RlSklWLShaGUVAEXZyD1oIY26Vy5tCQNKkUzLIppBe3TAtG5I2nISQfEIIN/CWzkf0878jFZ2NkKUfzSHqoiUp66glFPKMfCYtTbxJcEsXJsWNaH+8UwWICpiUHMxpQPYGrFqxlFGs30bQloDHEqUCzZpSyQ3Mpfk0V/GSPE8T8QLgsZSyKF2Yo/i/GM/aEyX+WlyWSXZQZ3Nf5gGMxAUpwlBYe8zO4DGl66wUjWeoO0pKiPzq+8DkmOCAA+bw6BhYGGNobclKmpUcQAU3HhzC4JJIfwyLUjy34UKbKVBkgmvIOaCxP8w5gxVIUDR0Fi7gj/U1PSttIDigcjam4yVMDInpKQKDJMcFQFX8IClKAQxs7DSAtOWcSoggOlQajuDlDHWvE6wv7LbPRMnJSzBC1m7FTUqydKNaxgqAiTMVLKk7swBRJRYmvvKCuHFmgNJaRrbKY3DyETJifFSVGyVomEAs7ukG73ETY+0JUtkzcQgpSKESpr8C5KAaMA1dYWxcuR4u6t8hod0jiwJLvr2EDw87xkoM2at99LzlkAuHTchhXjqaQyaoxo7c2nhJ8ool4pCVGZnClS5+mZgwSRrc6CA4SZL8LwVY2VOSRqJ4oK5aS7UjOxkzJIEtUyWs5nPhLzpIfMHJ1eGJWASELmbiSGZlgrLs9AouLaaQHQbGNqYSQQqYBLUtISQyZwtZL5WsNe8L4HMMyzImoVcb2V3q3uZmOVjo0C2hMCBNQLgrHEEMwAoLXfnD8z2ZTNC5pUsLTUoTuGjgpDJIuBr8YLqqF79zL9qpB/LWoAFVVESstWSACQGIGjAA1LRhSho5anblGz+MlT8yTLmpUFCjpFqMVF3/ANsBk+z89SgpKXlGg3kvr5mGTUY0c+SFdjIxaSMzDW3whJUo1vHuEeypaqX4uRF/8qI/afOCvkxiqJ0eAOGMcMg8I98PZVB/ePX5RljZUkeMtU7LKQsS862Azh84BpQEhPVKob9VEyhZ5NUgnlHFSTHulex4/f8A/WBr9iAf1jumN+qgHgeBYgkRXKfsiPWY72STIIKpjZnZkqNmewPGLj2LUQClUsg1Fbv1EN+ogNwZ4tQPCB5THsZ3sVNGkvuoQjP9kpr5RkeoYKDwP1GP2ZaPOieRRk63SD8RHI3j7IYj9gPcfWJC8sb8opyZ59GVNUrodS4FBUU5kQ5Kxicqc1aGrKqb/upGgn2ZBsQH5P8AOGpfs8cuUqSQ1glu7gxyvND2dFmbhwkAKLVcBwSKC16fzBsHh84KQQVAir0I1F/laNGT7PLFErYO7Zfm9AWakEmezRUoqLFZ1L9LPygdaHs1oy8ZiQoJUWQlh7hWSagPU8n0jqcRLIJbdA5guB15acY1k+z6phrMqndtaxHT7qYekezBT+seQ8y4L1jdfGtWCzO9jZCVTwsZiUgrBJDNQVSQXuSz6QP2qnDxBQUSQWL2US7FQrc21j0Wz9hzJRJE0V4JAtxDMTz5x0+yaVe+sqf+8I/lY07sVs8tswqy5hLCgCP1FIYE13Vg2cdI2MNgiuZ4olS5KQlJZKswII3mzLzOX1jbk+zQCMoWoJeofV3635w7I2PkZpihls17v1v8IV/Mxgs8ht9aFLSoAIUUvkFQCTUKUVPz7xlLQrIlRSMpJSDSrXF3j3s72aQtQKlLUU0BzGgu3SIj2LkW3gDU3rw6wV8zGlQbMn2bwS8q1gZgqWwdv3B9eT9o1RJlGWpXhJKyWSgGhNXXnK2B7H3edNTC7EypCETlBIsHNDpztzi6tjKUAPFXQZaFTEcDWF/VQuzchL2OxA8bN4SEZRlOVbXuSM1fWCztmSJuImrmBLlaSQTrmOa6w7t20hvD7Nmy/dmqA13XepOoprbjAsb7OeMSqZvkl33gztQZSwFOsZ/Jg3djKSMfaez0S5g8MJly1OTlY2beIzEkvRoxJqlrTZSwFKqo0c2YZnsGvHu5eyJgleHnOQDKE7zAPZ7+sLYT2YmS1lSFzEk0pmavY/fGGj8mC7iuSPn2CmIScyrC4/denvOOPlH0DFYaQuQtctIC8iSFJCiWYPdbaN2gSf8Aw+UUhPizGBcOk0JuzAXjdVsNZGXMUpZiEpWH6kmrw0vkQe0ZNHi9q4UFc0pSVb6gKBr0ahDUGvxjYkYWZMQQAtIP9JJBILXfT4xsy9kOSXU7klk69CxH8Qz4eU3r0b+8Sn8r0LbPHbQ9k565iVSgqXzTusRR90uSdXhzZOCmpmJmTpc9akgjKpBU7hvfUphePT/jwn9SfvoYsdoP7qgDxD/zE38rVMKbO7PylLrlGUpzu3YOWLtqIaMuTy8oX/xRQFZiacfTSKnbB1Mvyb5RzPJ+QovOwspiUgFTbtGctTs7R8I2zt6UqVs/DVmBKjNxaS6SqauYrNLLMoEOu37xH2rae3JcpBmTAlks7IKiXISkBIDkkkAAR8i23gDPn4jacuUZUuSZS0y5iCgzSjKFqABcbwFdXOrx0/Hmrtv/ANGj/Q+wyTKIBQsFOhZv+6sdUlPFJ8vrGbLxKFpCiSygCB1ALdax38osxPmD2jm5ybNSEfaWbKR4edSU+8RYE2s/WPKY32gMtEmXLUlP5aC5CS+ZzQsWj2s3By1WBP8AypPx0hCd7NyF3kjvKT1o3OOjHlSSUlZmtUeRPtIspIWrjlmAMQeBCSEkH7eE8DPCCSZjISA2QKIUSzAhQ3RrUEcBePXTvZqSG/KT/tV8BGRjfZ2QqjLQOCSw8lA/Yi3WxvVULwRxPtigfoR3moHxAjkBR7MYVg8tSjqStQJ7AgekSBeH0aj53Kxymv68acYcl7UUm6z/ALjGSJnKDS8hqeOv8R1uCK8TVG2D+9Tcia/WJK2wqtVkDir78oQ8ZAVo3X1pBxMSr+9PjCPHH0HimNHa5fMklJDVzGvI8dbw5L9oLDOoFWmZw9PWMVSUUD3pSul6Vjq5iUkMxIFwH517+hgPHFh4m+NvLCnClmlkkmvAqHDvDcnb80p94gl6EqHG8eblbTdwwFuQHKlYaw2LJYlLE10La8X9Im4Jd0OoRZszNqzlWWehUrS7UfueET8Wtw63J1D0qC3H0jPGLL+7Tt9XiyZ9mp98oSorwP0ojwxiiouqujOH15N56RRG0Fl0haiA7O9+I51vCi55LMWbyIMW/GWr5/OM6CscRzD49RUaEAnlpo9TcC8NnaUxPuqIazWBd3bi9YyPxyXuPSCHFOHekbXoZQRr/wCYsQGPirBD1zHXv6QX/NGIes2a/HMr5RgIxgVYu3Gnk+kT8YXAqXDv+noecCl6CoRPRj2nxDf+omj/AKix0iL9pcTQ/iZxY031uL1qeFO8YCp5aw+9YgmHWsENLwa/+cMeLYicf+orXnmYt60hr/OuLauInPyWrWPOfiVftPLeHzgsqfT3W7v3cQNBjGjUxO3Zs0hSpswm1VreoANjrCn4k5lFjmLVd31cwuqaGoR5QNM0i5foD8XjUkHXoZmYlb0VlYWp6E27cIMjaK+KW6EdS4U3pGetVPlw5tA0zxqlzrugPo7mBSfgSaa7I01bQCveCVdWPo8V/wARDXYD4RnzZ/AAffUfOOKdqU8oWkKqfg0P8WUqniLCaakWLjW4IBfRhqIYxW1VzUqQuYtaSN4HhQ1D2pHm55mpJIyqfmRTraKpxC1foKTxKm60BjdNdxJPWkenRtqYSWUotY5r9H+sTEbenBgCS97U7tT+Y86lSkWZPqP+544ubPehQfMfWD00R5ez0Ev2gnPS3VN/v4Qce0s0a+v0PWPJzPFNSBT/AFfxaB+OtJqlPnWN0Uw8kevV7STONe5+cC/zGsfz/ePMKxhZ8un7vVqRU4o6gh+NRWD0Tcl4PTn2hXwiR5QYo8okbosHJGC0WSA0SJHoBCJkAxdGHHOJEgGLokpfWDmWAGy+RiRIV9xktARh0vr0+sMIlNqqv+ogdKRIkACGBNpQfF7/AMwVGIvbrz4mJEhHFDpuyKnA3FPpHfHBFr0Yj4/esSJG4oPJlhP5NF/xESJCtJIKbs6jFV0gnj6RIkK0gqTK/iecT8Xp9axIkNxRrZbx/v1jqZ/pEiQEkZuipxTaRFYu31iRIPFA5OzicS39/SOnEPEiRuCNzZPHq+vHWAzMUBxYfPlEiRuCBybRYzoD+IL2rEiQEkMUOIJFzx+en3WOKxlbxIkPGKZNlBjy5DHz+EUViX0++sSJDKKFaSArU4ue/wBvFCQ1vjEiQ9ICKDv2P1iRIkA1H//Z"/>
          <p:cNvSpPr>
            <a:spLocks noChangeAspect="1" noChangeArrowheads="1"/>
          </p:cNvSpPr>
          <p:nvPr/>
        </p:nvSpPr>
        <p:spPr bwMode="auto">
          <a:xfrm>
            <a:off x="63500" y="-839788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11267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1859" y="3119099"/>
            <a:ext cx="2619375" cy="17430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1269" name="Picture 5" descr="http://t2.gstatic.com/images?q=tbn:ANd9GcRC9L84JTH_CE6l9x_qMCPIBmO8eW0rlu5jc8qMiTSCvn2E42QEm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22" y="2771435"/>
            <a:ext cx="2219325" cy="12573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3" name="Picture 9" descr="http://t1.gstatic.com/images?q=tbn:ANd9GcQgpp1tGTc0-l5xqEzHEd5jSRgbt1fdmIFOzLoClPdPITfmnES6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1562" y="1255373"/>
            <a:ext cx="2277140" cy="16990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5" name="Picture 11" descr="http://t0.gstatic.com/images?q=tbn:ANd9GcSZbJg9g_5Idl7TUYpVrQic-c0YD0F90dcD58CqsikdFuVEbJ0S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81562" y="5085184"/>
            <a:ext cx="2238375" cy="16764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7" name="Picture 13" descr="http://t0.gstatic.com/images?q=tbn:ANd9GcSYUL4wMpE7jMyScr4-PHZYwyVwXCvc1No3K42P2HUHx002EVo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8839" y="3195299"/>
            <a:ext cx="2286000" cy="1666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79" name="Picture 15" descr="http://t3.gstatic.com/images?q=tbn:ANd9GcQp6qQMRqVizTzlETdvYEDRmIzdJvmMMJUjlnWG_3Q3ATrofHt-WA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722" y="1146305"/>
            <a:ext cx="1618323" cy="121218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81" name="Picture 17" descr="http://t0.gstatic.com/images?q=tbn:ANd9GcTXplbRTA0q84oGsuW61Da6wQ5buNOvKzhAlzzhP6vCKImmwXJ_n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9178" y="5085184"/>
            <a:ext cx="3667125" cy="12477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83" name="Picture 19" descr="http://t1.gstatic.com/images?q=tbn:ANd9GcQCxmcKXJl1Ym6x2b1TI6zvLkNr6tP44UDErpJO-t4ADxUEoaSkEQ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1132" y="4390004"/>
            <a:ext cx="2051720" cy="13903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87" name="Picture 23" descr="http://t1.gstatic.com/images?q=tbn:ANd9GcR5ByE0qYTJyMZNYlU2G7ma1Y0ogFNn5ERJqVcP-I_e-9JejfED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9178" y="1338262"/>
            <a:ext cx="1024388" cy="15333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461207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>
                <a:latin typeface="Elephant" pitchFamily="18" charset="0"/>
              </a:rPr>
              <a:t>Nicaragua</a:t>
            </a:r>
            <a:r>
              <a:rPr lang="en-US" dirty="0">
                <a:latin typeface="Elephant" pitchFamily="18" charset="0"/>
              </a:rPr>
              <a:t/>
            </a:r>
            <a:br>
              <a:rPr lang="en-US" dirty="0">
                <a:latin typeface="Elephant" pitchFamily="18" charset="0"/>
              </a:rPr>
            </a:br>
            <a:endParaRPr lang="en-US" dirty="0">
              <a:latin typeface="Elephant" pitchFamily="18" charset="0"/>
            </a:endParaRPr>
          </a:p>
        </p:txBody>
      </p:sp>
      <p:pic>
        <p:nvPicPr>
          <p:cNvPr id="17411" name="Picture 3" descr="C:\Documents and Settings\Owner\Local Settings\Temporary Internet Files\Content.IE5\O0D9VYFX\MP900362778[1].jpg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60648"/>
            <a:ext cx="1611690" cy="964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2" name="Picture 4" descr="C:\Documents and Settings\Owner\Local Settings\Temporary Internet Files\Content.IE5\5FQPW6FW\MC900015857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491" y="6248360"/>
            <a:ext cx="558862" cy="450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413" name="Picture 5" descr="C:\Documents and Settings\Owner\Local Settings\Temporary Internet Files\Content.IE5\OOLY3YEV\MC90036194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2160" y="260648"/>
            <a:ext cx="1159521" cy="1266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4" name="Picture 2" descr="http://t0.gstatic.com/images?q=tbn:ANd9GcRND7eH_pWQ2uaRci_hYQaRZbtPQKMnAL47XnbX13U1ARo4MNtGZ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526857"/>
            <a:ext cx="2547794" cy="25967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7" name="Picture 5" descr="http://t3.gstatic.com/images?q=tbn:ANd9GcQaAwFOIa0ayjSgQfm9tj04mCbCgKaRwYLU3KaHkZDDkZKuTrZ9TA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4330448"/>
            <a:ext cx="2000250" cy="22764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9" name="Picture 7" descr="http://t2.gstatic.com/images?q=tbn:ANd9GcTXXF2jw_xbfdS2u8UMI2hyZetC_-3P0MUM6mJ14YcENraVNYW9EQ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8956" y="1916832"/>
            <a:ext cx="2794768" cy="20927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1" name="Picture 9" descr="http://t1.gstatic.com/images?q=tbn:ANd9GcQJQ3nPh8VawJklw1sDmeeQhb5NHbj9int8dz1J5U0VfiurEJsH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18956" y="4277959"/>
            <a:ext cx="2794768" cy="202424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3" name="Picture 11" descr="http://t2.gstatic.com/images?q=tbn:ANd9GcRcIkMw3I1nmo2xYSRJgo_8i6xdwWwfN_uDBAe1T8G3q5TFiht_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6442" y="1548174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205" name="Picture 13" descr="http://t2.gstatic.com/images?q=tbn:ANd9GcTb2dyZFL-m-6QfKLo8f3yD39_az0FhtS5o96GZAYIUm9t8jjWd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0562" y="3717032"/>
            <a:ext cx="2500720" cy="1872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168099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>
                <a:latin typeface="Elephant" pitchFamily="18" charset="0"/>
              </a:rPr>
              <a:t>Panamá</a:t>
            </a:r>
            <a:r>
              <a:rPr lang="en-US" dirty="0">
                <a:latin typeface="Elephant" pitchFamily="18" charset="0"/>
              </a:rPr>
              <a:t/>
            </a:r>
            <a:br>
              <a:rPr lang="en-US" dirty="0">
                <a:latin typeface="Elephant" pitchFamily="18" charset="0"/>
              </a:rPr>
            </a:br>
            <a:endParaRPr lang="en-US" dirty="0">
              <a:latin typeface="Elephant" pitchFamily="18" charset="0"/>
            </a:endParaRPr>
          </a:p>
        </p:txBody>
      </p:sp>
      <p:pic>
        <p:nvPicPr>
          <p:cNvPr id="13314" name="Picture 2" descr="http://www.google.com/url?source=imgres&amp;ct=tbn&amp;q=http://buildingthenewpanamacanal.com/files/2010/03/Building-the-New-Panama-Canal.JPG&amp;sa=X&amp;ei=fcdQTM7NAoaBlAeJoYXoCQ&amp;ved=0CAUQ8wc4HA&amp;usg=AFQjCNGy7bQkspYJBYUwtBzmd82_tuyQT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66230" y="1086822"/>
            <a:ext cx="2838450" cy="44958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4" name="Picture 2" descr="C:\Documents and Settings\Owner\Local Settings\Temporary Internet Files\Content.IE5\5FQPW6FW\MC90001586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7446" y="6210492"/>
            <a:ext cx="373627" cy="30092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5" name="Picture 3" descr="C:\Documents and Settings\Owner\Local Settings\Temporary Internet Files\Content.IE5\72OVBJDZ\MC900001009[1].wmf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7664" y="404664"/>
            <a:ext cx="1482015" cy="9945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6" name="Picture 4" descr="C:\Documents and Settings\Owner\Local Settings\Temporary Internet Files\Content.IE5\XMLX0457\MC900361948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45946"/>
            <a:ext cx="1820570" cy="8494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2" descr="data:image/jpg;base64,/9j/4AAQSkZJRgABAQAAAQABAAD/2wCEAAkGBhQSERQUEhQUFBQVGBYWFxgYFxgWFxgUFxcWFxcZFBcXHCYeFxojHBgXHy8gJScpLC0sFx4yNTAqNSYrLCkBCQoKDgwOGg8PGiwkHyQsLCwsLCwsLSwpLCwpLC8pKSwpLCwsLyksLCwpKSwpLCwpLCwsLCwsLCwpLCwsLCwpLP/AABEIAMIBAwMBIgACEQEDEQH/xAAbAAACAwEBAQAAAAAAAAAAAAAEBQACAwEGB//EAEAQAAIBAwMCBAMGAwYEBwEAAAECEQADIQQSMQVBEyJRYTJxgQYUI5GhsULB0TNSYnKC8BUksuEHNHOSosLxFv/EABkBAAMBAQEAAAAAAAAAAAAAAAABAgMEBf/EACsRAAICAgIBAwQBBAMAAAAAAAABAhESIQMxQRMiUTJhofBxI0KR4YGx0f/aAAwDAQACEQMRAD8A90x3Yq1pINCK0VoLtOwGg1C7Y/3NDWyszNDqwrVNvpTTAa6TWDtijhrKRC2O1Xk+tGgHi6j3FcGowZpTbDczWm8jvRoA371Vk1c0sa/71F1gFOgGQaauPL3pa3UR2qv3+adCtDK7qJ71bS3oEE0p3T3qrNHr+dAHofHFVN+k9m+T6ii7eo96VDCrd+OaudQJ4pbd1BnFVF33ooA7Ueb4RmsNQxXBEV2zq4HrWeq1W4UIRrpdVAzRhKsIpMDGZq66qhoYbZRUPMmfyqmouCDFYeNUfVSpoAN0mrXbBND6/qQXCnNJbrsCSBWaoxp0hWMtPqNzCTFMdVcAiO9efRCO8UR4uMmaTGg13kTj/tWdzUA94jvWIv4/ah7rk85+lIZdl9GmhtQI5rNiRxM0JdLUyWFhxUoII1SkI412oGoNTWi3Kkdhi3K0W9QYerB6YB4v10XqCFyui5QFjAao1camlwuVYPTCw/xK6j0EHqwemAWblQXB6UKGroamIPXUAVPvNBA1YGjQWw4amp94oPdXd1GgthZvVYMKB3VYPQOw3xayN6hzcqpekFm7XK4blYFqqXqhWbm7XRc96GL1N9IEEterLxqyL1XfSHZs1yueJWG+uFqANzfqh1FYl6oblJgam5WbXKyLVUtSCzbeKlD765SCxeNSPWtFvj1rzo1grRNZWmCOf1WegGoHrV1vikS6yujXmjEPVH/jiujUikA19dGv9qMA9U9AupHrVvvQ9aQffx6VP+IUYD9U9EupHrV/vI9aQ29ZiasNdRiP1B6dWKzGupL9/wDautrqdC9QeHXVBr68/wDfjXfvp+VOheoeg+/VT74aSffTVjq2Ee4nn3I/lRQZjr7171PvHvSQ631q33yihZjj71Xfv0c0p+9+4qraoetA8huvURUPUB70l+8j1qfePeigzY3PUh6frXU6iO4ikp1PuK741Kh5sd/fV9a4dYKRm9UbVR3mlQ82OzrKzfqKjuKStq/y96414UUgyYzvdVA4zQrdZPp+tAvcHdp+X+8UPcu00kQ5SGh6x6j9ag6v7Ul8UVqqEiRTeJOUhz/xQVKS/UfmP61KXtKzkJ11PvWo1IoD7h6eIfbwzI9e/ai7HT2nAY/MbSeOZ+GJHPrSckYRjyXTQUt4eoq3jVLOiExseccSVj5gnMCY963vnwmBC5l5kJGLbMPLJj8gD2mpTvo2xaVszF0Vpazx/v8AnWPStYLhuSQsPtUCFBWCQDJ59/nVdJrQNQ/nVwQAGGQcDiPaR+dDbQLF0/kP8IRyPnOPl6+n51xbQxJwfTmPke9Vva60SNrL6mWXbJgHEeXtR1tkurNoMXE4VXf3xEiMj+lR6jNFCN0YWl7Dkif+oEc+lb3dNt/pPsD29iKHvFkZdxCuQIG1lY+5EA9uf2rZRcQkm8qEY5YZ4OFkn04oyZeCNLOkDH4gMT3PH0rRdJADcjuYJED1JAiuN0bUkFtwKgklvKQPfzeaMdxQadQdyoNwsGECSGKxE+XgD5U8mLFLtB3gDEcnO3LT/wCwR/sVheRgoJQrPsQPrI5rt7clxkDgHcIHIM8bw0ZyMQRW3jlHAbacCY2Ss8xtyD6TRkx4oGW+0mNvbG6B+Qwao14nLRkeucyfSiLAUEkqozGWg+sbSeeard1VstEAgN8SliVnvnH8P6UZBgCKwgloOPX8vetDe/u45jM/rVjdthoVGK8Ekknk5xzxPH9aza2hbg/mfUiTPHA78T6U8iMC1u4SR8I94JP6fX6V1bwjJB9oOPriuHV2wqyoDD/EYMcicr37UM2qRpgHaPi83JntIn/f0p2FJBDXP8Q9R/sgGK4rn29cUMODBJBB24n8xGPn613xhIQAvcESIAgH0kgE0ZBXybm9jJH75+Q5rWw4In3zz+fOflVbNhVmWkjO4+UifXaePqeTR1nU2EB3nfgFgjRH+cTkAY5FLIpQXkWNdifbHI/3FYfeexkDPGf296Yarqqhjs8qwfMsryYgiT2+mYzSe5r1eAVJdswpSTj4t2O319QIoyZMlFeQy1a3ZgwO8Hb/AKjWn3bIG5OxksFx7zwaARVzvutujiBHy5+WfeitNqLIjcoMeVWMld3YeXvMR2zNOxLas7qNSqnbAMEiVJzH+I44jMUNf6iqmFJzGCO3uSM/lQHUdUPGYbd0GcAGBg+nr7fvWt/TKW9pWe0emFMTHae/enpdkZN2olTrySYK/Ig/0MVxNVglmjHqYOcCBn84qhcqCAEXb77jBM8Z9KF/4lcEidobiAce6xH50rCn5/fyNbOo8oyPyapSI65hjcD7wP5ialLIpR+w0+93V3BHcT3ls5gDHrxTHS3LwNuLl6YA2xkGILEEGR5pg0JdsPeb/kxdKQJFwozbhA8p7jA9+9ZX01Kwt6+1sk/CXPPIkLx2rO0y/dHwxpd15ueR23yGcB87eAAp+ZmIHzpOerM1wp4YeDwckgAKQDGBH86J+6ssbtQQwyxZrhWDIG0AEmgdFaupfa4EfaA5LBWjbEE+ZePmBz2rRUrM5uTr+f5Dk09zvaCBCTICz3B8SGEx7DvQbdPcMFSXja3wx7qJBM8U36z1MqqFTsUyMqGzJMRE+n5msxr4UzkbR2jJVc8T3/Wlk0U+KL+QZbBfFy2ivuXBVVBB2rO+RHc8xg0xIS2bZSwu3eS43AymCwPiHbkFh7Vtoi11Fc2k2KOJJDeYiTLYyIwIwfWg+raS9tLWzuChjutkwBhs5kEZ+VJSvRT41FNhWn0y3HAIIzACldhTBwFY7SD7kYnvS5goum1uJ2y2DA2kyJxnEZkcVh0W433myC7kTmWJBBUNxRb/AGf8KLxdALgJ2FkD+aIG1GLd+4H8qr6exbktIKtIzEqbmzkHLGYkkyjCVIHaRWjgwM+a2wAwxBQiSyhmJERxz+9AWerra2rsAksSRG4tIABZcMACT7+tbLr7TgwCTl8gKMEzySPTtFSyo0+3sOS+N4d5JZhmCN3xchs4KjFLtUA7vc3EXPKWQBlA+ERtJJmffntRGqujaj7nMOCwlXIEH4QqiBx+fNKNKu5rjeIqKPilSDsUgzsX1IEjnPtT12S7bpjXpouMd1ySdqgLtG6RyWmNvbPyqut0/h3YDblJHlVQIIEEl1eQSc8+s8ZzuaZwyG1cGxtpJna21wHAYFSQPzyOKG6vYuttVuCQS5yZaR5yI3SQxBInmp8ltKgq7c2OPgIY4zuIE2wQTJjJP6V3VapBLAgngTBBn+EmMckx/Whbt3TgqtsBYUee5+IHLRnbsXbBByZPvWXSNFYbF1nKsckEKB3JHJkCMEHk+gp5IipePIVZRRsKmGJllASRG74DO7iZn+VFWriSWvFipyYQhwvcA/Ax4znEVhqvs6oU3Q9rwp8rEPuMliJCCJ8p59KDv3dqsjqyAAhW8NZJHYxBAMnMngUrKpof7dJC+e8GIIBbYDHPEjHvEe9KVQDUMFYksDHlVgR5h5swZ2mYHypK2pLjJmOJAgD2xPpma3cFNphk3LjcABsnBtscnnBjk80KSQSuVdDY6YXLkkZO4MCQRKiTy2IHKxgD5VsulVGVlABEjkwB/EAJGDEc0ku3r1r4t+0qIzgL/DtaIEe0cVLVxbgc/iGFAA3qvfidp3ccACpyspQpbRv1gBxvhRJPO6QApMEOSx/OKtpkKIG27rcYedmwsII+pjuOfegbupLjJG0KQFlZwIBYKBn3Io22iDZ4iuViPKVUYBY5KHP7TV+LZnXupFX0zKJYi2owzCWkqAQIUkQZgdp/Orvp13Cbqbm7nc0YxuK43CMAKRJrO/G913PtzEn4o28wNvyAjjn1xW6kBtoAAjAM/wCKZLCcjMenepbb2i4xS0y9xrfmlpO4zAIYxHO4wo5HJNYI1s8+UHMT8oDEZ+sVoNMkEq+wMJCuquY4ndAj6CZj51tb6XbcbjqEAbso4PoVLAL3P50rZWKMGdQPKW2iQQGnBOBO0AiQTk5q+qtN5R5lO3cuLhkZgqpyJisxpFtkAXJb1tsGURPxArg/IkVXWK0T5iRgEefA4jEr3H0puxxSsEcmex/1D+YmpWia65GfFnvMH9xNSlZpivkd6PUhbN0XAEYptVCGWLm9GDe0bQT9B3pf1K9KpLi4VIEgnkIDme+KDu/aC5d8pm5kMATtAf1VREfTmrdNv22BDW/PyM7Qp5J2kqO3r7RUR7LnGlYy11m4LjOSdgZR5QZAjuYjv+1DDrDgvKgnaQS6AXcxkuRu3+/pjg0Vd6424Lus7DtlltbGxydxJ28D6Uu14U3bmwgqRMgyJ5MGfWaqDblUjLkjFQuI+13Tw2wmSgUyJiJAYEe+SKAe2V3QTtUTPxYIg/xDiR9ab6nTb9K7b4KWlYKRIbciqYM+U4789qVdM6ki7ywVpskBWgjdNuMHmCN3+k+lJt9gq0qF9vWML4ZXaMcSo4AkDHpz609fRpda9bY7QdSYMA8tc7EjsSfpXnC6m5Kzt7SIMdsdq9D95CXNQxEkOrD2ZioBIkTG7ia0RnJ27f72ZN9nbyFGsjxQYJuBGK24gSDOceq9uJoh9Vft3TdNuw6XCATkKWuGNy2y8qQWMQBBPyrTpp8S+9tpgOODt7NAAg4Ezz9ar1HyoIwCLDdzk3WY5JJ5Pc8UP7jWlol3pBGoNtvw7WTtNwWwSCI2vclST5ecxPpQ+r6Ps7qrIW8oZnLLI7orKZDATuUTU6wxGovOpBt+OQx3YyBgxn+FhOI9RVr+qnRXGQBCLqr5NwkPbuNmSZkwPoKztorBPonTtPbFzbqP4hbUKuZDZ+IHyx+c1nc6Wtu3c83nFtuYG6cNAngGP19K2S0p0zXB4e5D4kyAeIKYOWJhgJnnijOpaXfa0t0fHcRZgkSxxAAGJHp6GnOVOxcUVVGVrR2mtWbu8b1toIAOSF2wxgiYnGK11FjfuExADcSfK1s4Hc/LNYHULBDuA4G1vDtb2ImQ1wNChwAASM8c5pm/TCF8rkuwEB0IaSViADjiIgkRQpe1sqcY5Jf5POrpEe07AH8MAEl1U4z8DQSPlMVhft21ChAyttPiAsH821sqQIAI7c+tOOsEC4T+FZvIFJJYlw20SWVwoIPORgEc0H1h2YK9xAjspnbt2soQ+ZQqiAZ7z/KlG735Jk4VS8DfUaNrnS7e3adl3eQzBZUC4CBJBJzwM0mXUW7hDlLQwNykNMAgH8Qg/wDan9nSo+hQXHCJZuEuSCRJgL7x5/1NXs9FtsfDCmCNw8tuGGSCvngznjNRyT99UXDJR0IuppYHn0qF1Al0uWmKqYyRcV4IEjy+85oXWlggXbZt8OVVAjhuMqTmRwfT8qM6x0QBdtoFe5V3CkMAQVh3yR7w2eKH1tu22mm2z7rARGBRRu8RiZDK5428EfXMVpFKjOUmm9FNJqbgGwkBe43oFIJA4nPBnv8Annt6y1lN82LggQI3gEx2YQPoTQD6mUVcyrE8f3tv9KI0z6ddq3XLgnzBAVgYnzETPl9O9Vha0Rmk9jfremQ2rNw27allfeUG0kAA4QHPeTB596XG7ZZkUXDsUYMbQZXPxZBHHGcYNHdeNq5ZtFb3hbPECbg/mAKclVJHA9OavoOk6Lw1a9qvxDE7PBdZjG22T4hj/L9KyzaWLNsIN5LyJtdf3Har7UIBAIBPzxEGgVushISCM5KhhPHDA5imfWOmixdZZNwYM+GFMf5Q0QZ9eBwKoulDKAEuTI4OwHiYAB7d5/pScq8h7b2hXqDcZQY7xG0j6wB+1aWtWVAABQgEFjuHcnywDHp3+fpq9hCSGuMowVB33JHrII/ah3sARFwDdxlxP/yp3Ssv+n0RdUD5rj+Yx/fJif4hHP1rUNbVgfEEH4i1u5jmCBJ9h3rNrh2uhDXGIHG4lTIzmeePrWunusrgjSqGGQCxz8lYkE/Q1LfwbRhGS3+UB6i6dxi4rD1gifoQKlN21DHJW0D6eI6x9NuKlLKXx+S/T4flf4/0dXT6MwIBG4SJuOYMzlXXiB+dHoultW/KhuE97g3/APtHYR2OeO/BT2VPKqfmAawfplo/wL9AB+1RiYPmsCu9VNyERCAJKooG3Mkg22kYMYGPY1t09dCti47l/HWQtoll3jAy0YPPGfLVx0S16MPkzD+dL9Z0wIcFoOeQf3FaqeqMnXbbHnTOs6c23LnaTCC3uYCFjaTEDHGfQ8mt9ZZtxdNy3ZW26lUYKPJAIY+VM5I7153RdPZmBVyCO5AP9KK1PT77kobzsIBIJubY4H8RE0m7Zcax0LLumti9bW1cV1YjIlYYsREMB6eles6t9nlS1ffxlZ18NXRRw/4eCx+U4GfzrzLdNZNoKWwcmSxntyYnt69zRa6YlST4W48sbh3EkRJLmAB3OKpT9yIcfa62FdLuRrW9yO3+E5zTFunu4G0AAW1LliFVFCud1wnCDgyfpQeg0ieMX8RCwa0f7S2Bthtxy2c4x7etLOka9lusFYgFbmO0qr7fyNVlfQVj35Gn2ftXLTKGJDPvJP8AfU2SyMD3B+IH3rzvS+q3EB8O4yEQYViM8SRx3j617LqGo26pGaQoUMTmINq4DJ+leW6h0u3ZVCgufiItzzEfCSoEADGQRz2pZe5A17WElvEs3ACAS6xPEhoPAxJpbe0+oTbuYtgbYZiIkAASIAmKZdFZdj7lDAEtB4JDyOKK1XWrispQKNwnaQxA8zLABaIx+p9oXJJqWg4o6K3NWlwC0U2lbkblJBwD6+uZquovzqbJACbmVTtxI8h4BjvQBT8dGPxG5cB9MInH1Y0Rqbn4uk/zKf1SlPrRrw3lse/aXpou3rlxdhLKNw3qp+ELCk25MgLkHM4ikfVmuRbW4mxgrLt7ztIEzyY2/pXq+of+HrpZW6b5LOZI+8sgXcT8GIuQCPTvzXluvaB9Lsi4xNwzJafKCABB+Wfce1KDppEzVxfR6DSXyNK4HJuT2Pl2qMg+4/akJ+0V645R3wpdUCqtvbxkbAM+9KdL1C7t/tHEgk7TtkkZJ2xNU094+OTmdzZMzMcknvWslVsiDvXwep6n0F/DsbAWYMsk+UtIGQOIkHPeaH0XS2e1qVZWBPgsAJk7d4mOYkrJ9DNWt6y8SwDEqvEwYx/Ce38p71je+1l1CF2pjy7ysseJ3S0Nkdx+9OKvSIbV20AazpDqqqVSQzCVdSZx8ZjIGI+tJ9WmY9Af2Nei1v2v1G6FfDIDgBTkH+7Bx29K89caWP1/nWkLTabMuZwaUopnrdDduJaUW3Iw7RuKztJLEDg4FV6V9qLhuqPFuRkkGTgAk8zAETis9DrSxFtbYuoF8x23G8MSS5BQgIxWCD7ChLvSXRVPio5ZXBAY3eIgEEjY/wDX51xzUXJryejwykuNNrROqpbv6gMt5VJxtYAQUXuTg8TEx79qwvauALc23CgEMEVW4M7mAlp9z27Uj1p/EM8y/wDOtUJicRtUcieJ49M810xhGNHLOc5xbYz09o3LanBYCPMYhckwZ5yMU7sWUOn8mt0dsLMAXF3jJJW5K739sH29/O6efBXiJjnMlVHHMZ54pbevEO8YG5/b+I0SSYoNpnptB0p7jMS9pkUkG7bMgn/Ay5HuMciq3+joCptXLj5Mbdix643Sce360n6efJJzEsPYiCCKICXXdGBVgpsK0klgXURIC8CDmfTNZS463ZsuWUrQUekqSTBMkmTdtkmc5yKlBvpXJMREnmR/Ku0sYkf1fselBqTXQ9XHuY/37VlYUcU0Fr7M0xC+rVXcgGQxP6cUWDivIBpX8IF2EqvmYSRKg+YSOMTmjD18M8W02JcI2qSWaCJHn7jE9uaG17A2boxlH9v4TQGkP/lW9rf7Ov8AKtIJO2w+lKgzVfaKyj8XNykr8KEGIkEE8GYn9KC6n1K06stpLizbLS7hsR8MBff1pN1P+0b/ANRv/rUTWAnzT/ZlPrtUD6VpiqshSd/v3Oadf+asnGfAPAPdOxo3p0jVMkEmbvb+8jkfpS0N+NYJz5LJ/Ij+lOelLHVB7uP1UiKm9nS1ot9rNW66lV3MBttnbOA2wg4OAea9Hr/tForl9DqPvBa2iI9sKjWmUDduHmktBjIER7V5r7eL/wA39Lf73R/Klpnfc9JP5+b/AL04RTMuWWKPW9QTTGyL2k8UW7jtbi4FDAoLbY2sZnePTvjvRLfZ1Qlu49626wFAtOGMlmbzGPLg9+9KdDdROn2ywZwL93CEgkmzp5AkR+dKeltzjkuPpgxScU5NApYxtDfqfSms3LRZ7Tbrt0jY4YwVUcD/AC/qPWhr1rfc04BbdtYqFAJJUK2ZOBiu6uw3hWGT4hdv8xEfgSYJE/8AajB1S3aRLZsh7mPOW/hJgjYAQJAjk4qJd4ouElqTFui6q++yjRcJZyd5JEkkfwkdwTyeTQ6PuV2YQQAR6SLgX5+vNNdd1W29glbFi2yhm3DeH3BdwK+aNx3GYEfKa89064xS5u9BB4x4ic+9XB09k8itWjiXG2GMASPkAQO9em1zlLalrSkMIDQqtMYaT5pPaMYNIbSzaaMmSP8A5LR3VjDDygea3mAOEI571XJtojibjdB/SroYuCRG76ZB5NJdY/m+p/em32aWScSN2fyP0pLqkbdGxic8KSPzHzp8b2TOOi69TNpwd20NaVWwpJlcAbgcz35FCrljPoR+lbanpbXNrSqhQgO8hTIUcBhPNDo3mx3g1qvrZlLfHGvgb9W1euS0Ftsy2FUEbWQHbEElVO+NxIkjE+lCfZfqlz8QljKgOMyNxOSOROBNbjU2EcG9YF0E+fzsCc7QAREAAHHcnNGPb0wR7mmXwgAgdPNE3G8hDPcYHEzkccZrDFp20dKknDGPZz7T3N1tG2oGZATtRVknPIHvXnLl5R7HbBJOCQMR6enen+uHilUGIRAp3KdzgJ5dgbdyCODSjXaok3DcMECJCoCeBkhJjjilLkj4LhCUV7gmxpj4dl4O1nUT25WBP0b8jSZ3y3uW/U1r03q5uXEV8bSseZjuAjgMTH0x8qxRJWf95NaJ6FSUmNNAT4bEdgTPp5TH7UCOvMyMtxLVycBn3MwjEqVYCYAGR2HpU+/vZKkboZSpGQpGYDQRNK7+mM7hMPJIrObUuyuOOLb+RzpOq2QgFy2hbufxPXHDgcR2qUnHT37Bo/yg/r3qVnS+TSmfS7VpVyFAPr3/AD5rTxKwDVtbE8An6Vkc+2WBrvhk13U6ZghJJtkxtm253GchcbeO5IodNMTtlr5MxIUKAIJmRnmB8jRZouO1Za/b8jCRlW/6TSzSNGn0x9Da/wCq6KG6xfybdrwjBXzhhuYNHHmxzHGMzV7N3bZtW2kOm0nyt/C7kdsyCPatYWlsMRTr387n1c8cZ/lip0nS+I+3buxcIkxBCggjI45Fb6bomquqHaxe83mnw2UTn2ik99tx2JLEmIHqY5PYYraMk1Vkvifwbl/PYPP4afoxr0P2f0t5tWmpvpda2brE3APKYYr8RMDzYj6R2pENE7FSVCqnlG91BgEmdhM7Z71p0r7RpYYHb4lwMdpUwMsTHEwdxEY/Wob7o1abSobf+IN4HVYDKNtv4hB+K5kSAY+YHelQPnb61v8Aa/ouuthdRq9OUF7aQYG0EyVVgD5GgfCc0ot6/wA2VI3cYx7+1Xx67M+aDa0P7usuJ0y34ayfvLyYJ2/g2YMg4z+1YdEJKgmZ8xPzisdH1h1tJbtsbfneWxnfbReCD/dj6mtNOSjElwxYlvhjnnAgdx+f5zaTbE1ca+41v2GdLAUE/i6owJJwtjsKF1kh7YIzgEd/jIirJ1xQm1LpGWJOFjdsMoQZBOxZkkfLMi6HUNduMxV7x3eXaAheTIMspEcz8+azX1uQ8FijQ291plmN0iewJRBzS7QeUEEsSYGeBDKcH/TzPY0xvb8/8pdVT5RvDiH2gSC0AnAMR+lel+8eHbm4rWzGAWSBI580ZMnEUZpbZouOUlikeZsXwqbQcsRAB58ykZBxTbV9Fe55y1tB5CJy07YAic80w6dobJXeXtpBBjZC94G9ATnGQBHvXNVoOnXbi3PvNy0M+IhRryll7KwYDMe8+3FVKWXRMYqD3T/fsb/Z/SWbA2FvEfDEbgBkRDcme/IpT9otADqtlhVS3cYDcS3h2zsE7iFZlEz684xWV/qluy6+Clu6ttg6sbYt7gDw6iTHp5h7zRHWvtV4jIbNv7vbiXNouxJgj4WO0Dg4zWak+0Oot+5OmKuu/ZDU6a2bpNi5aBAZrV5H8rEDK4eJIHHesLJtYRLIBIA3BrpcNHxKA+2ZH900QOoabfLG7qVcKGFwsg3CCRuUyYPDSO0g8GnUejXNnktopbzKzEpdAJODuGeMMNs7jWvq12L0U9dJC7WXfOQTJHv/AImzxmnfTdWLen1JKi4H+7JtMRlLhB+hUH6V5l/s/q43bXIkKNp3jdEjg880w0HS9dbDI2l1BVtrECy8+SQvacbyPrVymnF0SuFppoCvaS74yso2pjKmAI5kT9KYa2/o2Zi1u/B2KwNwbkbv4ZACkfNfT51nqLtxZDWbyMDEMrA/kQD3oJVNy5+Ihj+9tYd+/E/WuaEpf3GiUvKGOl0+iNwBbzWVKgK1234xVgZkta24MxwSB613S6XTKxt3NUqkRDLbd1YeqyFI+RjimTG07bksae2AAhiySDI4m5ugnMEEHFeY1XQGLk2xuRYlo2wP8XqffvWma6spRvb/ACN+rWNIVUW7903BgTbAUmcctI/Wka9MbcwkgDviPoKctbBA2WbFtgAA4NxmkCJILlDPy70AehuRlxnnmPoBUt29aISx05fv/Bpo+pBUVWmRg8evstSj7HT1VQDkjkwvP5VyjRLnxj621A9S6vdsXFFttm4QGBjzSJDHsMj86Nv64xudsKAM4EelKz1QG8jo5UDAOwO0yCxUE+U4UAmO9ZsXFHYd1K5rQ6PqrpNkeGWuK7OVZgCqtuMj4gCCO5gGnl3qQEYOYPmxjMGDnt6Um1Vxbp8bcupuEqdtwhbbkDbucT8XA7ZmJpm/2l1xBCrotOvMBQ5+Kcklh+2AOKHJPrRsuF/3f+aL2dDbTTPfxbm6ZG5gp85PAzwZ2gdvalP3nTXS5ZEu3BPh7bbHeCDtVwwnymCfaR88Ou9Qe4Nmo1Xi5BlLagAgfweVQBmM0P0my1xj91Dg+YtcY7cD0jEgehzxmocWvJavwe4s6S4U89/Y48pC2HbKyphlTIJAIM8QT6Ug+0ekhSShAWWBIPmaMzuIMe5mK6/UbgXaWJ78zn1n1nNC3XNzDS/sfN+hqXsVryIXviG2IhKAE+gOSeBzis9G10ob1pcqeR8VtuQx7iDEH1iKbp0y0pMpM9iWx8syKF1f2XsvlQLZ9pg/PzTP0q44+ScY+Pyb6zr+r1GnuLq3vPaGxYYHfu3iAGIhfcn2x6D6XR9PXTgteuPdIBgblCmJKAhWDHsGkCewFaaL7IXFcMl4ErBUMpuq044IiAed0R+5Vz7N3rl8hltXUIMk/hJuGZi3DYiIiDWmvLKb1SFOm6fbZXJYrMhSxAKxmTLAHGPTJ9qK0+nsG4tsWfFclVDC7AY7VzJMLJB+VOtH9kr3mm9p7bAltgW+zZP8O0dpGATj2rPT/Y+8L3im/pxgFt7Xt0ggrCiXnHyEdqycG72brmiqSiv5e/wbXPs4lkF7mkW2/mKwxuIybMkbcSD8vbIx45DeDbkVxGdoBIG4gnygQJ/ka+ray4dqsmtt71iQ2nIDgYIF1zcdWIEbjn9qW9Su2C2Fa/bEHbednz7IW2fko+VNVHyZT5c/qo8V1P70HtfeLoTaYXzruWMDcqeYfvBobqlhjzf8YvzyWBmR5yc17rQdYSx/ZaXSr87QY/mf5VbUfaa8WlCtr/01VI+qiavNGF007/6/2zzWg6Nev21W3pLphPxG33WDMsgFViFx2Bp39nPsvdQH7wtq3aO6bd3wtxIkgFG/E2k+hWeeJBK6h9qb94gs5wCME5mJnt78UNqetXnEPcZxG3zQ2PTNTmhuXwj0HR+o6K8hs3tLp7bEEbkt2lBwRP4kAEcjnik/VvsPo9gFi6ind8T6hC2wAcqGInnAE8UmYA1g1sng/wAqan8mTnKPQd0bpCac+J42mLeYDcHuRHdV2YPof1oz7S9aW94YBDuoIZwnhqfQKpJOPUxzxSBgRzWRahvRk+Vy7NTcI4MUT07XbXlmaJE5MEd5gzQBaug0hWeofrdgSq2rRyIuMbjkju0GCuP4c/P1UdSt29S4L3k06IGAFq0QWzImGkseJY4pbNcmrspcjTBv/wCdTZP3khpypttxByGBg5j0/rNL0+2k7gbkiPNKx7ja3P1rcmqTScmb+rJrsKv6rcEWFCoNqgKFxzkjLH3Mms5rIGrVSOeWzSalZzXaZFDS3ej0PsQCPqDg0G3SrRmVP+kxHrHNaB6tvqDRcjj0wROgWN0sLxHoLgH6lDWzdF08+VLkY+K6SZ75QKM/Ktt9dD0rZoud/Jy10+0o8tpB3kyx/NiaMfWSACBjHcSPkDH1ic0N4nvVGapY/VvsvcfPEe3/AO12xfZWDKSrDIIMEH2Pasya6GqaHmi9xzMnk1UNXGNRRUgpWXk1AxrhqUFI2s3CODFa2tUVbdyc8zye/wA6GVq4xoQpSou90nkzVc1BVpqjC2RRVmqheqNdoHdFprs0Mbld8Wig9RGpNVkVkbtZlqdES5PgvdeT6/07Vg1WmqGnZmkSuV2uE00UcNVNdNcJoLRQtVS1XNZstItFw1d31jNdmqQ8TXfUrKalVYsRhNdms5roNTZz4moaug1lNWDUCNpqhNc3VWaQ0zTdXZrOak0h5Gs1AapNTdSHkXJrm6qTUmgWbNQ9QtWYaubqBZGwao1ysd1SaB5GheqMarNcJoFdnCa5NQ1ygKITVZrpqjUrKSOlqqTXK5NFmiidmoTVZqrGmOi26uE1Sa5NBaiWJqs1wmqk0FYljVCKm6uE1SYUSalVqUWFDIV2pUpHMzorortSglkqGpUoJZBUrtSgRKlSpQM5VqlSkBypXalAFa4g5+ZqVKAJUqVKQ0VrlSpSLRyqmu1KCkVqtSpQXE5XDUqU0UVqhqVKZaIaoalSgoqa4alSgDk1KlSgD//Z"/>
          <p:cNvSpPr>
            <a:spLocks noChangeAspect="1" noChangeArrowheads="1"/>
          </p:cNvSpPr>
          <p:nvPr/>
        </p:nvSpPr>
        <p:spPr bwMode="auto">
          <a:xfrm>
            <a:off x="63500" y="-893763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" name="AutoShape 5" descr="data:image/jpg;base64,/9j/4AAQSkZJRgABAQAAAQABAAD/2wCEAAkGBhQSERUUExMWFRUWGBkYGBgYGRwfHBoaGBwXGBYYGhoXHiYeGxokHBgdHy8gJCcpLCwsGB4zNTAqNSYrLCkBCQoKDgwOGg8PGiokHyQqLCksLSwsLCwpKSwpLCwpLCwsLCwsLCksLCksKSwsKSwsLCwsKSwsLCksLCwsLCwsLP/AABEIALkBEAMBIgACEQEDEQH/xAAbAAADAQEBAQEAAAAAAAAAAAADBAUGAgEAB//EAEIQAAIBAwMCBAMECAUDAgcAAAECEQADIQQSMQVBEyJRYQZxgTKRobEUFSNCUsHR8AczguHxYnKSY7IkU6KzwsPy/8QAGgEAAwEBAQEAAAAAAAAAAAAAAQIDAAQFBv/EACkRAAICAgIBAwQBBQAAAAAAAAABAhEDIRIxQSIyUQQTYYFxIzOhweH/2gAMAwEAAhEDEQA/ACJdPrR0u+9Zq1qjTdnUE9jXqcT59ZbNAt33oq3R61GRjRVQ1qQeb+CyNQB3oi6xfWohBFEUjua1IyyS+C6utX1og16+tQkcev4Ua0J4n8vzrUh1OTLX6xX1rw9VHYGpLqw/cY/lXhZv4KX0jcplgdS9q+/WR9qi3Eud8fSvV09z3o+kFzLB6ifUV6Nef4qjqJH2gSeBMz8q4uMR3MVrQLkWG6lH7340P9aD+L86kNC4Mz8v6xXP6Qo7En5/7U1oXlItjqQ/i/OvP1iPepCs024CkXA8DJMr93egNqT8vlNZMDlJF09Q9jXn6f7VALMck49eK+eQonHI+4xR0LykW7vUD6xS56qP4qjlq6RS3AntR0Lykyk3WI4k/hXh6r8xU42TMbT91eCw3ZT93pzWtAqY/wDrH3rg9R+ZpZNGxnynHM0Q9PbgDP8AfA5ockMsc30ev1E+lBbWtX17RuoJIaInjGYjPbmlbHnBPABj+h/l9DTckLwd0wp1h9aE+qNDsw9wgN5QBn1M9gaNe0qboDdvx79zNBzoKx2LtqTS9zVGmL1q3wJPrmK8vaMK2CsGCO8gicT3zW+4hXjkINeJ9aC5PvTd2yeArfI8/wC9DbTO2VRoHOCcUHMaOEAuqMzA+6m/1mfQD5f70/p+kpB3Bl5iR3HaTnt+Ne+EtsjysOPtAD5iJ4j8agpnY8K8CWn1rE8MT7H/AGxVaxuaRAxEywxPzFffpIBJVVOYIBE8ckHI+Y9DRQ/mZpVSRtx5gSJMqQNvGOefStzTAsLj+QpQAZUH7yPSZAru3fEcL/P2x2pcsVUFXLmYhVAgGSGKzz2/5pi/q2FsNuYn+HylR6Nme/IB7UlluNBE1bHAGRz3+Xy+tM2bjR5k5kAyR6ciKV6hq1AVjuC3LYML3MEMeeQ1CvWbgM7gUkRuJWPXuQZ9ya3Yy0yqNTdAG3wzOFkAgnv5hQhrtQCZuBT6KoP9/Kh6S4fEKXQ0AwMgAHv5l7UBrLFWZXIDH7KkRIMrJ7kGOZ4pVodq1aYwty7cb9peKgDso+6MAYzzS62S4aLrlQvqCRzAKq5OY7V5orhS5DAz+85Myv73HKmea88JrWlN1R5TeZVJmIIX+/oaclSZF0moKXEBJGy6GzzM9/olbPUAC7cXynzMsSxzJKyMD/n3rD3EJdzzPmnOeeP/ACq+3VjdtpuJLl4YjaCw+1nj+xVMkbpo58E0m0xjVs0E7FIBySBgxywMk8etKdN00vBBfaCxWOw7kiDFPaqx4agrnxwpUNEzLKfQHj25qabbJqUDBhLfvLHrwe/8s1OO9FpqnyGCxa5HmRbTNtjsD9o57jHrQLuv8S62xlggCD6wATBEQTmJH9Wtbp2JQFxbU7jJE5jiRwcHFI2+kPdc/t7TT23ZaIA8uIx69+fWjdiyT6SO7miYq8AEwp7AQDBMk4wTiMRXVhQ1s4BYMxYd19M8GeMSO81XewGW5bR0FxRAWBgHMEkY5Oc1NSyLRI24YokFRBJKz+fpW5eBvt6sE5C7YyLnMcjaZJAJIOOOKDdwkqBIncTz29Y9+3atBrdOLSh1VwquRCiVIO0wx/d5P9moet0VyAGS7uuAqpeIaY2hffJzP0FFSBPE0M3SFYA3Aspbb7JyWXdkCTiRmczXq2wSSp3QBHlIzmVz6wa6uaZbagvIaBGEbaIwSDgrnie1IjWRcUkQo5IBAYAr5oBjIBwPWgn8Gap7CnRsxEpGc/untiCMyaDqVJPZTJ5OM+oPHFG+JdYjOWtuZkCBz6kyDjH1qXZuN4clmPmIEmTEWyee3P308erJz1Kht7l5D5gpBHqIYxAJkRI9Pal7lsKpJEEOrEemTwAIjtzVbxW8g8hXYD5omR9o7oJ7jGO9SdfqAxZDuBZgDBjABMHn19fT5UYvdGlHVi+wwoFpWLEt2GMj977/AGmmV6UjJlNreaRJ4HAMYn34xQbqI0kMBtwQWAJCwDA9zmj2tEq+cOzKysNx7EiOQeAD7RNZtAjB+EA1di7t2W5KmBn6evvU17Dbdx7fL1j1qot2HEGQgd/UyBge5596ltq4EMCfX7P3ERP41roKjy8Bf0u5bUAOyqMgj1OcifauLnUHZPDB2gmTEyZ9STP0GKBq0UozE7YZVGScQ04JPp+Nc39Qnb7UyPIwx3zS8rHUHSopjTMQfMc8+/zr39Ddwdzcmf79KNbphKRkVOXyAuaBmUQQsfwiJ+frTumN0WgnjOsY5wBjAA716hFHR6Vqx4zaFX6IsEozFiDyImeZiubHRLgEPcKrJEBZJPMQYEe801dtbpn3+zg5+/8AKmdLqLKsoc7gSojdDAEwWI5xSqyqp9HvT+mpdUqWumDMHYZJwQoXIMYnvArv9BtruJV+2A4k+55gg0S7pRuuG00qrCQeCGyODPEZiuLeP3V+hP8AOmM9KmEu9Qgg27TQ3O9+8REqZIjEe9d29OpQKEFvJI2T37eYn+xRLWsIgC3bx3bJ+uMigdT6gVCltqqzqrBVjB+poLbDfmwY6b4YbaWBBkcD78ULa5QoSSJHlJhTx29a0HTNYb9hw+WFv8VZwc/6BU5EzxWYZKiKuhcEhWALeUDaDE+kE+vtTOq6OLI8MspckMDI5IIIWTnn24qjbJF3ywGKkKYBg4yJmoXxMY1do8SqN6CQc4HyoynIWGOG3Wyg2vbwLdsypQwHA8xG7dGRA9MSa4vajx9RZMiV5ncAskkbiRB5NPwsQfWktWm0gqSOcgn0OD/X+zo9jOVxpn3VNIrW3KsGK7ZlZB54OZ+6pmhY/pdttpUPJEzwSO5555pn4LLrc3M87ldoJP8A08k9+e1VW0T3H0uwSQ7TAgCY9SeYPejH0vY0o8toTW6V1WoI5FvcPmFx+VOWNe+osftlE2mVgy/xeXt6eYd6nX3jUXmIIHhlc+qqwNPfDMHTuGEgtHf/ANMDj0ovasCtSr+RW51F3KklFR4w8iT3nYOcQD8vnVyxeuFChBgYC7iwYDkgLkL7EDjmsdrOoktbSQ3nHOSIbsewiq+qv7gSGkBQTiQIEnPAOR3mpSpItibm3s41GndVcIyBVhARIO6QdsMfQ85iaC6w3h4e5tLz4YZSBJgj6xPauNJfG8Iybg5LbjG7I5EDBgGvbOit+GWtAreS0H3M0qFIJCkRzA59RTRkqEnF9CV+8Ltn7G+7uIlUCEEg7RO2WiOOeKLY0l7ZsWyQUO7cUzLQIkzIxx7V9Ys3b9u5tViNwaF4DETPYDk098N2HF2bitbVbZUM4hd0gctxzNUT8WScPNHOn0yOpI8tz97HlMyc+hhe3+9I9UsG2GIAG3c0nbMtgRDtjPp2HGRVPXWremfyXhdVx5oBmdpUlG4MT2mPWh6zp4axF2/tkAorFXbHAIUwo45afapqeyn221RxYtC/ZUXMlAcxksQCxPbEx35qZr7WoJhkYIcKPNG0HDYkDGJ9Ku6G3ts7jgMxgxz5gAPfAFTdY1+7ddvEAAJl1ULIwJJGWjgCeFppypghFtdEwdH3ISCGeYCi4F2jmStyC0j+E/P0oVi+yEpdXdtDEg9gBMLtwJwKZ1utUuPDteLsw1xlnn94bfqRM59eK8bUJbwjW2VliFWdoOQCHXcfvmltDcf0QG1YJZjb57ZAH3c0C9eLNztHzEAdwTzFanU2LVm1N5ENx+AO2JmFMf32pT9Wzb8TwVKkwC2SfTEyPkaCDdeAlu9TVt6n2qbQ1RnlQY4poyPS1tpp/SdKuuWiAFHBwxPoJx9KRyOiMHLo8VqldVbbdRp5n+Rq9ptAZBeByYM+baJIBAj/AJpzQ27N2VNlWw2TyDGcmc85EcVozLRwy8i/R703HTs9kEe+0Y/9xH+mvEk15dtizqrBUQv+XyeDIHPqSaPd1nh3CuwHJySc8wCAYNZspKF1Z4tI9SZbumuSTIaAAIhvMVkkmciMRzVe3atm2bhuqGCl9gHtIAk8cZqDYubrd+OPLcHylW/KaCdi8OJc6H1JEJZ2CoweTGB4nh3BwP8A1DXWitm4tw8G3EjmVIDBgR6gzBH1rP8A6xQBUQYQqrbuSICevcDn2rQ9D1SNdu21BWbXrMjwzs+4CKZsf3OgKN+0U/So/wAaWv2lggZhlgexMVXdSAGgwM98x70l8Q2gWstx+0ST7PS3aBGNOhtWoeoAMSYzzRrmlKR3B+yw4IHeleoLFpjmRmipCOFAuhxZvAOyjajyZxBVtpyO8VpOg6kG5Zjg3D9fK4/pUK5YD6uGEhrY/A3KpfDZ89j2uR+YrS6LwWwXVupvdcobT2133FYrdAkSVPkOTMTk96+0OiWzYdQSUMkMzBSDEgwOQCkUO9r2tX9T+y3bnbaWI8gkyyKQQ085ry1f/SLbXPMqwFJeJJiAAOOJgxA7CouTSL8cculsxLb7zyAC3qoCgevEAVUsPqguyV2/wmD9+JPbn0paxa0y7f2l206kSrrIMHsVz9CBxzVrRdNvXb25Ha5Z2zutBSAf+pWcEZ+ZxRfLwcqjKPtIWq0OpABDEgTgNEDPA+p++idK+IfC3h1ywCk8wFEAbfaa1j/C7i7te4nhshMcMRwTEzyYxNQP1DqLWqlGtbd5EeKm3apGCSxyR+6cj3rJutjxi7TbKui6rb2bDeuIWMqykkEgYDfQdwfpX3WtPqLaeIGFxVOVJIMExwp2me8GfamNb0S26LdYrYaTtPYxPMEAyPb6151bqrx/lbrbR51MiQOMj+/y3IrLHF6T/ZH0vxPZuEDNgnk7RcUn5nzD5ZprxDcbcCl0EDzra7TwYAYTRtJ1AW13eGm4GfMoJG0QTuwQCcxRHNi14QkLvjaEBIUyBBBbeJJOYNWfWjlSd968inU1faqWYCqWMMRyx4AIGYxSOrt3rhV7tkeFaSHW2wAgTLtt5wc+sDitf1FyFC21Vl84ZrgwsHJJ4jPJYcVnOu9R26W4FfxQ21SyBUtLJMhABNwwD5sjnPrH1XTLuK7RPtdTYo5S6FtBgANgBG7iAi8jiSTIqPpdCGc7WLERBkAGPbkfWvP0oCwEHO7cfuhf796407RbuN/0wPmxz+ANX4o5rYweg7S0kgxJyOPxnPeuuhCwGZT4m4dzlY9gII/Glumatl3ebAQ85zwOfeT9K76Ra8jP3Y4/v5kVJxryNBNW2d2xTlpaXRhTVjUFfs4kEfQ4IpnI4440uw9tfn8xg/Q07a6xetWWcMjG24BDA7mDyQS0ziCMetILcPrFeXkCsrXELLPmXgkDPP31ls6Yuuirp+nNd0+/xTBc7VksiC5uR1AORBaeeYrzoWp2uJ5kTP8A4sPzrSL1K1etKbdhQjJ5dxnyqf4QORt7ntSFzo7u87VmHyBtB4M4GTn8aVJq7Om7pIV+KrflDDlGB+owP5muOs3gXtv2bafowp/q1gvbIIglcz2Me/1qRavI2mB3Iz2Fabe8bjskx5eIAP5UEwzQDW6Zyx2Nt8pBMAzBiDPGCPpSnw+8kKf37ZT6ibYp7ofxvaRzusvDja0bDMwBzBPH98091DRWrdmzqUG2XE9h+0XeMA8lu081RppbJKm7TMpeYi4+eVDD8D/+X4VoPh3UbNVbuE4ZFBHyDA/lWe1bqb/lMjzrwR6xggHsK0vw70vclt3cW9vYxO0mQds7oPy71pdCwTTGOj6hn8RGZmEPtBJMYxA7d+KH1TTNdsoqCWOyB7ggf1r74b0V0PudCAx2474YYJPOAfr2pfW9SaylpgAwG8Qy9wYyOQdp9cehpYrk2kUnLilJle50S6olQ7ecwN3AywHeBEYqd1ZLiIPEUAOGEiTBCkx7HH4dqY6b1p3S5uUEeGz7QCJIjaBLGBED76gfrm5cukSqghg4JZvRQFkSpJIzxSSi4zqwclNWjQW2/wDiLR9bZ/D/APqgam4Ft2yYgXSCOJG55EjIwORVPpvTPEWzdBghBAjB3R3nHHp+OKBq/h27fttaYeEwusbZYSHEscFZgebn2ppS8FOL42RPiHrl26Ve3tYZgg59xnJjPfuaqfAFwtcYE42TGMMGQcDvEipOj6Klou16dtosDtfaVKsQcfTAx+ZrV/DPU9OrHaHBgsu4gs0ZI3BR5YGQx7YqSethSuVoB1b4S1Hh3XCWoLMdoEvEsQ3mkTkExk/hWKTo1w3ERRsJkkliMCJke0xjma/Ttf1xTpi1triEkAgkKyiJJmMcbZJ7VDudZGpKhmRzbXahK7mloz4itEmBPuKaF9o2RRuiPr+hH9HAABe2SWcxlGBMAEdoqd1S/GnUC5ALOSmMwF2sY9MgY7n0rX9WvAeLaA4tSTxnCj8D/wA1kuvapBobKDb4niXCxkbgIgA94zP31VPaJyjph/hGyvhkvcKREQCS2eMDtArUHUIqEKruRzuhR7Zbt9M+tYDo18jYqtsLbiSM4wACPnVdb3j27iXbg2pCox2HZmDu3QRMGM4mknjTdhx5K0c3NR4zuVCgNtAUcASd2PTIp3XFLmv0yrmGDPxyJZuPYD+dTNT8PEWk8K6rPM7luYgwJgCPoDPfNUfhvo2oF5blyyrBd0MCA7giPKrQzKQYmD3qnOPYihK6+RnqiBzZ3Ju8m8bp27nZm7+Unjnt6VL670DVFRei1dQgQqYIHsrGe+ea1XWNUrgW7fhqqBYUhtyEETIBkEARjgVNbUMmxkFtS4gZ3MSckc+3apOTTtHXHDGfpkzAX7J2+YG2QQPMDBn0P0pe85VOJBIMjiBP9a/XtD8PW9Wpt6izqLbHJZcIRzztkH2I+tZn4i/wv8IFrOpBGSFMBiJyMHMewn2p45b7JTwcXSMKl2VMAkn09v8Ak1pNJoyBaQgjvwfn+R/Cpx6dc0zbrjKDmCpIPzyB27g1W03xpdXbvi6o43RuHyaD+M0s52ZY1QrpunksA3lHcmMfSc1Ws9HtyBvZifQADGT68VHv9StG6Vt6e4BiQTke2NwEn3rrpepu3LqeWFyuxm+eSDIwT3X1qbmyUcST2Wzp0/cG4/um3JJYdicKO2ZqZ1jU35L6hHUAKslfSY8wGTHqa0wurbslrtwWnHe2pYETgCcekyBS+v65dSyrbNisIFxl+37+w9hj3NLGbTsvKGNKhT4Q1waxH/y37/w3BP5g042tuqL6yGe0CyFxJgxIzyJHGKz/AML9TDam5b73FIPaWHnU/PBH1q4NYv6UhBncNj/Mg4+cia7L5Kzlvi0dXdRdvW7TBi6XEhkAxJH2RmFJkifapvWrT2zYa6u07gpIWBtIIMkADdBGM/SYpzTfE923cNpgjeFu2YI8ylmUkIRM8UT4s1H6VoEvHYoVwSLYEidymWJ9SDHauZpx2dVxl0Yk2tjMJypIPbK5NfoNnU+L024FAdkXdtKg4DsBhhB8jD7qweoabzzEttYxkTADZ+ta/wCBbm5TbP79p0+sbf8A9X410z9UbOOGpNGTS1qLjzd27lC7RKrhcRBgDn0qx415QNxIMDhg2BiARI4WqKX9MAFa8SVhnlXAPqIUcHjn51PVkJbwwQm7G4jIMfw4HfFQxuXkpNKtGp0OpvroA1skuWWNxiFO/wCQUyv3meazfUtVusKly2Q7MbgaexXzKPYkgzPaqqM46ZdglWt7XBBj7F1G5+Tn6VnH64dUJYQVaPq0z+VNjr7gM/8Ab/RZ+FQN5O791p79lJkd+OKzWo1N65etBBuQkQUtwXli28rkhsj5RWj+FhFxQe8z9Q39KN0fX6VrVlWS4rjajuTIhZQQAZnAERx602bTtGwO40H+GNcyacLclWUsBuEEgHBEjgExPzp2x8SbXJuYAuQuT5gAGJM4HJpq+unZA4vptUHaLhKopgeQDgEkTtg+sGsSfhjU6i8diEh4beSSiexuHEYwOeK5+bd6OuUFFKnZor2itPvuC3u8Rmc7yQoOSwE95OO1crp4TdalWVWDLc3MNrDJESFAknB78UK7rTYHgqLb3EInfLgwPMSFOfWAcTxT9nWsVS7cKqzsqeGgIBkwMNkwCDEACZPrUU2XcY+WZ/rHxBdRwjJssJABt4FwicbgTKkTz27CuugdRS7dBG0TsgD2Nye59fx7VouvOmmawTat+I0lUYzHAMhCYJJEH1Bomq0QQm7qNOiWyu1thVl3GILNPibv3ePvroxKt0c+VcnSf/BXW6i2169vPkKfayFADFjLD12gAZkkc1n16bYuq3hIbhX7UEjygnzTgR3rU2emaK5aZVYvaaXG8tKuAEAHDQFBwcCT9M11bQGxYRCbbIXbaVgtBIBVicNAbv3mjxcpa0Knwi20n/oe6J8OaQjxLzXECgbXU7liTuBPh4I/nWX12l8O49tyTbDSrBYFzI7kSJzMcEGtT02+zW2RQu1ZKhgIgwiiSQJlu+IqjotFqSwNzT2DbE/5hVlAiYIDEz3G0Gg3JOmOowlG0z8+0vWWR4BJUtwc+XiNxBjGJq7oNKuoK7roASHZVEmJggCRkTOAar9T6Fq7dwixp9M9oyyMVVShPdfEIYRz3BiuW1N4oU1FqzbcHBQLJ49ZB++s56sEMFy42StddttrbaW7m9F832du0EZEc+895qvr+n37lsXdNesgA9ro3MT+76duGIyKS6d0EFg13UKFmWDptweNoDqwn1UkH6UP4ksLaQporit4hlnhiVA4U45PEiPlW52tDTw8HT8jGh/xB1NwDTlEa8rHMgbYnOJDEegjmpmqa6tx31Cy9thlWYySQPsHI547VBuWdOLkA3C0EvtPM91UgesxJ/lVFevhkFpxbUAEElSN6gY8y53e0VRJtWRc1F09jWt0ZutsuoTwdplWWe4E8xn+tSOo/DTWFZ0unapHlZYaWMAYwcmZgU3bS8yg2LrOF8wAJkBsCBnHsQJzg1xrjqLiWkdW3Lue4FSFEQFkKNs96DTUuwwl6XooN0yyxAt+O8nl/KvzJHb6V8+gdQ5XYgHcMu0e5YfkJJ4imOgaFtVcC3HbbExx5RycwoE4/KrXxzcW3pRp7Qti0drFpyTM7V8ueJJn2qT+QK2rMy/Q9XdKsiAiFKltqhhAMhXOR+HFLda6vrX2rea6ikTtLYYyJYgGOwweO1fdF6g1sx4zFojP2YA9SeAPWAIqpd0FvUui3gdzSFc7kRo/huYUgdqi5fCOqGDkvckY7Q2mt3vFFxt6mSfnx61Z0Ba5dBS5bD4aHbaCQeAQIB7Zinur9GUqAlzY6eXYZM8TO7M8ZiDRtP8ABRCA3f2O1Z3Kw3GeA1tgcmMCRxVceV9EcuGpbaYr1HWzqWcEcgkK0wRhhJAzj0I5zV/4X6hbWxdtXHCgPgtHf5kCfL3ioep6HqbWEVdQjySSiFpYBTG7J+YP5TXf6oZ8XNMyMO/mKtwF4JEiPU81TkpekRQlD1UL9aWb29EVbblgold0RIYgARJ4kTVT4TuFHI3D7WI/6tsn6Auag67RhWHhOgcASCY4985Pyqn8P2rviSbcAlVZlKmAxKzjOAx7dqvHUas5+5XQlqFdXO4iWVhk9xOTj1FH6XclfXy9s8T/AFFOdT6Nc3krctl2uM22QFEmSATJP1A7170L4T1KjcyptEgKrgsZhp2mIXETSKSZSWGUVy8F3RrvsalG4dLsCBEMhYDH/YKyFqw6qxKkKI7QAf8Ait3oOiXlQkAKzoFG4jBEpJAJMQSawWo1l5me07KrBp86kSBhmntMekRU4++zZY3DZV6AzeOsnAccDmTAzz3qWdWLTlZAIvPmCSArGDBxGaqdLYBwRjzKTn3BP5UD4g+Fb4vNcGwq73GUZn1IJAhcEckVfK15I/TxbWi10tS2jAVtreKsNH703ADjI7Z7R7Ul1z4g1CXBae94pYqWgKfKZlV3gweDwAcelD01z/4S5ac+GSwIYENkNuAUKZJg+w980x0C5ZvXyfEK+GqqNy7g0qwYQoGwn7WOZ+/k7lo6bSVeThNfZVcjaRuYBgN/mPI7SSMA8D51mL1++94qxuXSM8liq+mPp6Ct/wDEfTNLqXhJt3VkSABOzmQ328A+8DinPhDVaOza8N71pb8nfIK+bsCXMMR7GKLT+A1em9H591XpV60Ea6AN6naCZYARg+n2uKHZuk6W9JMeJagEmJ/aHj/TX6uvw7p9W3nUXFtsV3Gc4BOwgwRMZ+dYD4w+H7ekFy1auFwbtswRlDsu+UsOSJBkfxCeavjnUeLJSw0+S6CaLWPp7F67a3eIr2UXaJaIYsOMiDQut/EZ1aWd8b0baxEZJYNOBA8sYBPBoen68bC3YifFB5jhDJkAkRAj5mhdQvNeuWrgtsN0OTBhsfaBjIkgTRUv6oHFfa0/0UtNqrdvTXGvhwhNtJUiTuLtIH+mk9Rd06lTb1Vx1IWV4IhhG4H7RAzHeORVXprsunlrTGbgGADEKIYhiMSx4mofXtDcZi9yz4PhmPsTuJgE+Jjy8EHI5FQytvLR0Y4RjgUr38GiW/8AtFa3cuXbcwS53g4G4QpORzzPbsaT670JLdlovre8QpABQwdwEHcSRExKke5AqJ0S8VtTMTuYx8m/MRVPWabT+G3iAtcG3wWBhZO3dKzk5J78GuieFUjkx53b0NdTfUiz4f6E9vZt/aOpZJkHIEjJjJJH4UPo/V7Ny29vU2havKki4pjeCMcqxBHI2wPlWh+E+o3btuTdLMjwN0nbKxBWQHUgeszWf+Mfh4qu7aiYJVrSwTkFgbeSFEnOYiuZwcHR3KSyR5EDUa3SshW0o3AiDwQoAywXycYBAnGTUq827BmJ7fScUAdStPBtqVgGZM+4jAgfSmNChbgT64n8JrrxKo0cWa3Lk0Wuj9UWzcD+EdpI3KTh1kGCuQYie9aTqXxc0Rpwqgk7oXb926f/AGrxWQVR4oHIUEmJ59M/TiqKySJloAExH2fZVP7xPY/I1OVDwbSPtN1C4ibd20cczgdsyK0lu02t0624LOrhlBMArwy7gIE4MQOOawXjk1S0XXrtsQjke/p8vSo6qhounbK/TzpNO7+Nb3NbMFvCY215BIZA4OcbjjBHtUDqmtfVXtgvWtn7o8RFAX1OFk59J9qp3/iC9e2q91toEQWMfWPWtJd6ZYvBrlqLl3YP2Jgg7RG22SeOTGefWl4qqK8+Tsw6dIvAkWGdmG37BOJHfaYOYEZjNO2viW9aZk1CrcL4aUlwRyRws4iaGui23G8O34TCN4cjynuMiR/eKbPwzdZ1uXLm0CJYmV28xicexAFNw1onux/o3VV1H+ar2lUSYO0hcwVyvMR35963nTDprlq3tu7lABh2G5jmCRPMj07V+X6nr1664W4LblAyr5ZXaeftN5l9PrVT4d6ErXEtvb/a7icOQNvPnXbuEZOCD5sxScF8HU807qzdav4dVleAtoc7iqtAGWkXMGYjNfnl/S7Lqjw/O7Yt2jDCSSjHaxAYyCEBMDuOKZvWdZob5W5e8S2CYBYlePIxXiBIMEdvrQum/ETaK41wW1vOxje26ZJztM9z7fWs/wAEZ3ooaX4E8gubr2nJmFZsn6EH8aZ6N8Ou7si3C+wjduEFZAIBPf6D1p7rWt1ZHj27dt7RQN9uO0nbJAj5SeaX0HxTrN5Wzpm8NgGD3BHYFmk428wPSOc0Fy5djtYuF7v+CN174ubS3rumcAlNoG39+YIkxM5HEDn2qp0r4ZOrtpduFNxTcBtuDYYna2AMTkSJrE9S6Zd1l65eUzc3/wCXO5iTG1Q3EgQO3FbP4Gc3rTLcU+VwSrMYkgqZXgkbYHpPtTxipW09gUqq1r8nXUfhJ7CM42uFEsywABxG2Z3T7RAqj1HSG9bKeV/MWnzbdpGBAaGYHuaZ1QAFxCxClGBHt5Tx3xI+RoVvWWFXwwu0EQFEDyjgKAe2OKM3WmUhi+43JUv8GZudAKrvy+6SJ9B85n05+te9NtMpQMR9r7GJGSCYHv39qr9Z1jqIVCVFstbCwWPaMHB4jE81kvhvS3G231i7Jh0UgMjA5kPA5HrSQSjK3oi/p++Ja0l6dWx/6tT/APbuVizfJOYYwfScz3Oav6C9ft6ib2ndUJukNGPOjDJWQMms22cwOD3+dd8Wn0ceSMo9/kNpdSQw2u6ZMlXI4nuc/ca1vU2R9Ml0qxU3bE5JYhjeNwye7bQZ/GsYhO6c8H+fpW21WpFvpgH7QF/DXy8YQMQ/qvm98xikyJLY2GTen8ANF1mwGm3dSxuBS4vhzuU8HcR9qPQnPc1d/SrWyzbF9ZBYrsDYAk4GYAEfWK/MLJm591anp4nUL7WmP/kwX8hU2x0ndFr4n6aL+lItozOGTaSQsbST5fQducyeKwer02os7vF37c8tIJyQPSQI++tt8X9RuWbFnwyAS5LT3AAgDPv2rFodRrnYrb3EBSVQdp2ljmT9anHcrZeSSjSK2itAWlU8+RcztyQGmM9qF1PXowRBIYOTEeUAjtOT27mvusXv0dQGBBBBODgQckfNvwrPL10Xii+aUVuTjJxt9ABGPnXZNptHn4oS4ydD9y0GEkfL6n2+VcahbisoUbkAlgzttk+omZiAOP50yEwg95+4f1JpW71UMzqkHcdpIxK5/IL+VD6ppRQv0jk5N+Aup1GnvKpvWdr4BZDG3/b5gxPNOdJueGLiWbPjhx5S6y68ifIpB55xn0rN39eAzAn5+XJPcyef9qJ0/rSqSQSCA0Q0GfeZrz4Nx6PTnOc+zYpoVjdbQoxAkXbgliPTaMT6Z47VPvdcCHyDYwgblckEyZ5ABU4EEVFtfEFzwim8qcMW7x3E+hpXR6gu0gI5Pl4jPIMjk/jR5WZaRQU0ZDQFaiq1Yg0HU1R6b1a5YO620H1gfzFSw1dBqInRsl+KLV0Kb0h04cKGJ9A0/aHfMRQh8XgSRbLE93eQRPdAoXPpWVFyjaLWNacOhhhwf+aNivIy908NdZbZItICTAERuOY75mPqa3nRNJZ06kow3Ex2mPTzZJr876VrUa8rXHZJJLnsCZJYQDn6d6Pq7r5DNAj7SMSHWZDBgCYH8MznjtRSKwmuzj4+6ybmpIVbiqAJ3E+YgYO3gQDH9Kz9rWkqRJz3HI9wexrQajXPbAHkuIeAGBOB3J8wzPIFX/hv4zhdmoVFXJnzFiTwAFxHrQaKqaML+s7pAU3rjJBBVjuwe2Co/wCKsWOu6i4m3xbgWY4AG307k/SnviLrNu+/ktoFBwSon7+fv9vSpL3dqlicD+xS2wPJehrWdUGjO/ZuDAeZWAYMfLAB78ZEn2Gab/w9+KP0rUXhEBUUKDE7VYmTtCifMeAO1ZPUdSNwbSBtPb05E/PNe/CxOjveMsk7SpUxBnvg+omK0OMJcmUyZHwpmx+O+rtaZkTlrfrxO4Ej0+yO9TrfxWES0CgYugLOjScHzYKQskTt3H8aldS17ai54lwgtwMcDmBQTsiCJ9T/AE7Us8tvRzLNWkOXfjw3L3ACDyqs5A4BmPXPcU/rej3BqC9rdLZPhmCC0mYHIPMEcz60P4Z/wx3FL1xy1okFUJglZxnMDv6wOMiqXx3121pjZUWUVB5QqCDCkblLEAzBkRgBu80bfZ0wXmxHqPXClk25cORA3mSMgEdo9CYrJ3RHuIqz8SvYbV2XW4l1XRYAyEJwylknO6Tx6c1Hu28dp9frXXg6ZyfUXyVnCCD3rXfELkaPTIOCTP8ApsaePzrIqnv2/vBra/EuqezZ05Rin+ZJI8uBaWGkbf3O9Nl8C4fP8GP0OnJucd60PQnX9LdSyjyWkWWGSxLECcEyR99A6NqXDhjF0DhWkqZ/7Y/PtVfSa21+kXTst2ldVDCAULDcpKh5h8QYyZPNSmq6KY5N+6in8WdGZrdooZdLqhsiFU5cmeSCq955rO/rW5p77MAgUW9kPOQzBgQFycx8ua076wEBVBAg8jJkZkR5fX1AGYmKxXxNqla7yCFCjAPYc5wexn3rncqdotP2BuvfEtu9aZXS0C8APncNpnG764msVZ6cFvWxbO4seB6cepnmrFyytzEA+kgfhOKQPTzai4GIZDIIxjkjHBHNWj9Qn2jnxriqv9Gr0WjP6RbFwbV77sf9RmePSofWeni1fNpAqAbiduCWHfdn28ojvzWk176u3al71wWxDQXDZwSBMkccTWNbrLXix3jLFoOT7fcMRR+om5NMGHFwja6F31KONt2CQSJBiOBPOZ9a7t6O0ST2YQMnB7fT/ekOpaUt50AIP2gIkf7d6Us6o7YJ/v51zJHYo2rTGbVl03LtBwe4IM/3xTHTtetqG2QTJHzGMZxml7gO0MGyO04A+deWryzLIpnmM/PnisNWi6tyjI9IK1HW7TEWOhq6DUqt2uxcoWTaGA1EU0sLldh6NknAZDV0r0ANXQNGyXGhlb1di5QbFoswA5OP7mmQ6W3C3VbJgYMN2MHuPcVqsaKbPrdyq/TdZtncoZDgiBjcOQSDWn+FtIl2YsLsHLMBB+8HH3Ve630vTjTuxVQFUmVWYxg+XP1rUdMMT7Py3rPw+pQ3kbaMQpkkjI3SM/SIxUbTXDtkn6H39P771ql00z4V+2ScbdxViPTP5TUvWaJeGtlXzniff3PvWe+wuVqpIkM5n7J9oo9zFs8zEgRzHMnsIH1o9jpO5lG4gCSfSR2xnOO9bfpOotWoUom/G24wksggFFABBdVAhQM85INT4bpCrCntdGd6L/iBdTar7tpIUKVBCiOEgA4/hJMelD03w3c6rqnuAfsbQCqCwie4jMk8/TJp3/EC5Z2WiiqLpc+Y2ikgDjKjccjiovRPifWaPyqJsZJAKkCRyZgg+/tVpSqRWLtU9CvxD0u3aum0loLdVlBdcRBDN9k5EfSglMY/vNXvhD4isIz/AKWpuG4RDkBtomWADcZ7jj09danROnakTaC7j2RyrR/2kn8qtHM2+iU8UePuPy46bH0Ht6V+j9UuC3ZtsTAUPPeP2rKOOePwr1f8N7RY7LtxIjFxQw54BUr+VR/jy+A4sCSFZmbEesf/AFFzS5siegYvRHmnaJ+su2CT+ztn7J3DaCR+/IKj85+VEHXtLY/ywRuMyB34wWyMelZ3U2mbhiPxHyx7UDW24QAru9SDEfTn8a5FNmjlbZX1/wAXggBRsVsHvP8AUe2PrUDqel3XA1uYJySZJGMn1NBuC2qqsN5jAzgEQwimdPcDCckTgEZHY/nR/I7b7J13UvbxG5gJPpniD9Kpidg98n6/OhWS5JDBQJxz/OnNIVLbWbaDzgx+WPnQe+hWm+kIa7qDMALjsyjygEkhe2ATA4FT7XSXNxYICtwRGYwZHHNV9SATCpukkdiCO3IFeW9HdGNvhgExPInBhcRTpS8lVcUJajSnTOVuxFwHZBBO04yFwMflSFzo9zYWw6qMEHMT2HPvHzrSP05nG3mf/KfY80BenGxcJYPA4Ejy+5BEnH5UeLXQyku0Z++hFrcVZCcCVw3H40il47pGK3X6QtxSoh17iD95U5+orE6rSNbYysCcEcfQ0F+SsdljfRFalFeuxcrEaHFuV3vpVGoyGgChlDR1oFtaODRRKQVa7FBBrsGmJNDWmALAEwCefSrN26GK83vDBVSeAMtxyQJP98Z8Gi27hHBI+tYEXR+hdN635bZdPKCTbeCsEeU8HI9j7YovXfiNrpa0iubbDYeRuBwxDDAEmPr9KxOhvyw8RmPpmZPp8/etNp9cQII3QSWQfa82JXsQIGR5hnEZopnSpNoyvxJ0f9HcMrSG9CW2+xcEiTB8szip9vq1zbt3nbyAcj6ehr9G1XRGuWwlx0t2mUjYSAUae24EljwTz6CvNH/hbpMbr11y0QVIA9SfsnB9/TvTNFErMb07qpYeGYz6d/Wfp6Vaua22be19u1ycEzHf7/fjy0D4q/w3u6YG5ZbxbQEtMBlyAO/m55AHBqb8P9X/AEYLdvBntMWUII80Rv5BGJHPrU2mx16dDnxAbF5AANxBBAHMQARgGKyeoZnGy2SQf3WgEeg9/ofoK3SdVsX5NpWtAESCB3jstTNbYtljl1BidsCdslSQeTmlquxZSje0ffC/RA9pRdtqPEcDdcYqwSAQUXu2THI9q5+Jvg+5pDuR2ZDkMFMr6BtvP3Ck9d08vEMrmAPMII+/+tfXPijVLaNhrm9RgbxLLB4Dghjx3mqRcktMDUJKg3TPirXW0Uo1xrfIaCViY5iAAQa51d8Nde5JIJwCcADAgfL+dTRrrxtld3lPYSJzME/3x70IM4EkeQnaSCpggT6/jU8nKS2c88cmqR3qtXHCnmDHp6/KlrpJnb3GD+XNdJ1Dy4tkn3IE/n2rsXASJDDjAg/T5/h7VNRfwCGN/Avf0SPgjuMcZ9cd6mPpmVGKPuVW+yvIA796tvpW+zsM+hHrkYI5olnpADbmgdyBOfn2mO+aqotFfb2wCltvlWYEknmntL0dCu65cZSwkBRMYnzbiMdsVX0/UEtK4t21XeoUznIM7s96nM81RJeBJZePQK1owmQxJ+X55rtj616TXhNEg5uR8CRkdq8u3CwAJmOK6JoRNYyTEtTpBkjDeoodu5Ji4ASe/E/PsT7wKbcUvMcjvIzxQas6ccmtMzKvRlagrRrdTOhoPbpm3QUphKJJhVeiK1DFESsSYQGiKa4FEWsKdg10Grxa9FEFB0uQKJb1TBtwaCOD3pda7FAYfs9QYHcTJ9TmJ5Oe9UNN19t8l22xEKSOOOKiDiul4/v3rG5M/Rfhv4v+0LqjZkhiyg9seciRGakdbt6Rrv6QhJDEE2cKsqAMgdj6j39ayrf5i/T+VM3f7/Cj0V5uh9+o27QddMiorwSCAT6hc9gTz7CoxvEmTRLdCbmgSbvs9Nyh3LYbnHv7V3XS1gIBr+gmCUvLcEgfwnIJ4OeRFLaHoN24cbQIksTgd8kcHBqj6U7e/wApPp+RoplVNkWx0gK4JcECCRHMdvSqAuAcKFyWBA4Psa5ftXy1rJyk2EBLDnHvS1ym9Rx9KU/v8qJJsGzVyWr2vGoiM83V4WrquWoinniVyzV73rk0CsQZNLasmO9PWeW/7aL037B/1/nWOiHZ/9k="/>
          <p:cNvSpPr>
            <a:spLocks noChangeAspect="1" noChangeArrowheads="1"/>
          </p:cNvSpPr>
          <p:nvPr/>
        </p:nvSpPr>
        <p:spPr bwMode="auto">
          <a:xfrm>
            <a:off x="63500" y="-711200"/>
            <a:ext cx="2152650" cy="14668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4106" name="Picture 10" descr="http://t2.gstatic.com/images?q=tbn:ANd9GcQtJ5BatnTdAuvuzqiQQNIRIzKCMfViDQS-WgtGBNKJ0vQ0RCeu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602" y="1844824"/>
            <a:ext cx="3115165" cy="23149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7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5457" y="3423469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9" name="Picture 13" descr="http://t1.gstatic.com/images?q=tbn:ANd9GcSOBY1KVLH70qL3guVarGGNMx_Tt-_5BF1ndHBCA2VGGtttulUcl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496" y="4437112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1" name="Picture 15" descr="http://t0.gstatic.com/images?q=tbn:ANd9GcQOn2Jtfayub7GvhCM07masMdDDdKXcqFmIXyDc3chZt3jZv6np3Q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65006" y="1628800"/>
            <a:ext cx="2047875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15" name="Picture 19" descr="http://t3.gstatic.com/images?q=tbn:ANd9GcS0nXhiwfkfebevr0Kh6MHnLU2SEdaUlMdcoOEAgvFMUz0YXImo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20072" y="5656287"/>
            <a:ext cx="3602360" cy="10478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41116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</TotalTime>
  <Words>10</Words>
  <Application>Microsoft Office PowerPoint</Application>
  <PresentationFormat>On-screen Show (4:3)</PresentationFormat>
  <Paragraphs>8</Paragraphs>
  <Slides>7</Slides>
  <Notes>1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Office Theme</vt:lpstr>
      <vt:lpstr>Costa Rica</vt:lpstr>
      <vt:lpstr>Ecuador </vt:lpstr>
      <vt:lpstr>El Salvador </vt:lpstr>
      <vt:lpstr>Guatemala</vt:lpstr>
      <vt:lpstr>Honduras </vt:lpstr>
      <vt:lpstr>Nicaragua </vt:lpstr>
      <vt:lpstr>Panamá 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Murano</dc:creator>
  <cp:lastModifiedBy>Karen Murano</cp:lastModifiedBy>
  <cp:revision>2</cp:revision>
  <dcterms:created xsi:type="dcterms:W3CDTF">2012-01-01T03:50:21Z</dcterms:created>
  <dcterms:modified xsi:type="dcterms:W3CDTF">2012-01-01T04:04:33Z</dcterms:modified>
</cp:coreProperties>
</file>